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19"/>
  </p:notesMasterIdLst>
  <p:sldIdLst>
    <p:sldId id="257" r:id="rId2"/>
    <p:sldId id="295" r:id="rId3"/>
    <p:sldId id="296" r:id="rId4"/>
    <p:sldId id="297" r:id="rId5"/>
    <p:sldId id="298" r:id="rId6"/>
    <p:sldId id="299" r:id="rId7"/>
    <p:sldId id="300" r:id="rId8"/>
    <p:sldId id="301" r:id="rId9"/>
    <p:sldId id="302" r:id="rId10"/>
    <p:sldId id="303" r:id="rId11"/>
    <p:sldId id="304" r:id="rId12"/>
    <p:sldId id="305" r:id="rId13"/>
    <p:sldId id="306" r:id="rId14"/>
    <p:sldId id="307" r:id="rId15"/>
    <p:sldId id="308" r:id="rId16"/>
    <p:sldId id="309" r:id="rId17"/>
    <p:sldId id="310" r:id="rId18"/>
  </p:sldIdLst>
  <p:sldSz cx="16257588" cy="9144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512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28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5"/>
    <p:restoredTop sz="94666"/>
  </p:normalViewPr>
  <p:slideViewPr>
    <p:cSldViewPr snapToGrid="0">
      <p:cViewPr varScale="1">
        <p:scale>
          <a:sx n="54" d="100"/>
          <a:sy n="54" d="100"/>
        </p:scale>
        <p:origin x="248" y="856"/>
      </p:cViewPr>
      <p:guideLst>
        <p:guide orient="horz" pos="2880"/>
        <p:guide pos="512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4eb6f043fd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4eb6f043fd_1_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4eb6f043fd_1_47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4eb6f043fd_1_47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504cbdc6bd_0_6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504cbdc6bd_0_6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4eb6f043fd_1_48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4eb6f043fd_1_48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504cbdc6bd_0_10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504cbdc6bd_0_10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4efe5e8118_0_3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4efe5e8118_0_3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4eb6f043fd_1_49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4eb6f043fd_1_49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950">
                <a:solidFill>
                  <a:schemeClr val="dk1"/>
                </a:solidFill>
                <a:highlight>
                  <a:srgbClr val="FFFFFF"/>
                </a:highlight>
                <a:latin typeface="Verdana"/>
                <a:ea typeface="Verdana"/>
                <a:cs typeface="Verdana"/>
                <a:sym typeface="Verdana"/>
              </a:rPr>
              <a:t>DNA is made up of a sequence of only four possible bases (A, T, C, or G). When compare the DNAs of different species, it can be hard to tell which positions in the sequences of the different species should be compared to one another. To solve this problem, biologists can align the sequences by inserting blank spaces.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504cbdc6bd_0_11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504cbdc6bd_0_1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950">
                <a:solidFill>
                  <a:schemeClr val="dk1"/>
                </a:solidFill>
                <a:highlight>
                  <a:srgbClr val="FFFFFF"/>
                </a:highlight>
                <a:latin typeface="Verdana"/>
                <a:ea typeface="Verdana"/>
                <a:cs typeface="Verdana"/>
                <a:sym typeface="Verdana"/>
              </a:rPr>
              <a:t>DNA is made up of a sequence of only four possible bases (A, T, C, or G). When compare the DNAs of different species, it can be hard to tell which positions in the sequences of the different species should be compared to one another. To solve this problem, biologists can align the sequences by inserting blank spaces.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56c70a50f2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p>
        </p:txBody>
      </p:sp>
      <p:sp>
        <p:nvSpPr>
          <p:cNvPr id="77" name="Google Shape;77;g56c70a50f2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26777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4eb6f043fd_1_43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4eb6f043fd_1_43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4eb6f043fd_1_44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4eb6f043fd_1_44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4efe5e8118_0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4efe5e8118_0_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4eb6f043fd_1_45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4eb6f043fd_1_45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4eb6f043fd_1_46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4eb6f043fd_1_46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504cbdc6bd_0_5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504cbdc6bd_0_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4fcd791c10_1_1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4fcd791c10_1_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4fcd791c10_1_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4fcd791c10_1_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Darl">
  <p:cSld name="Title Slide Darl">
    <p:bg>
      <p:bgPr>
        <a:solidFill>
          <a:srgbClr val="00274C"/>
        </a:solidFill>
        <a:effectLst/>
      </p:bgPr>
    </p:bg>
    <p:spTree>
      <p:nvGrpSpPr>
        <p:cNvPr id="1" name="Shape 13"/>
        <p:cNvGrpSpPr/>
        <p:nvPr/>
      </p:nvGrpSpPr>
      <p:grpSpPr>
        <a:xfrm>
          <a:off x="0" y="0"/>
          <a:ext cx="0" cy="0"/>
          <a:chOff x="0" y="0"/>
          <a:chExt cx="0" cy="0"/>
        </a:xfrm>
      </p:grpSpPr>
      <p:sp>
        <p:nvSpPr>
          <p:cNvPr id="14" name="Google Shape;14;p2"/>
          <p:cNvSpPr txBox="1">
            <a:spLocks noGrp="1"/>
          </p:cNvSpPr>
          <p:nvPr>
            <p:ph type="title"/>
          </p:nvPr>
        </p:nvSpPr>
        <p:spPr>
          <a:xfrm>
            <a:off x="1109242" y="1932879"/>
            <a:ext cx="14022170" cy="5501268"/>
          </a:xfrm>
          <a:prstGeom prst="rect">
            <a:avLst/>
          </a:prstGeom>
          <a:solidFill>
            <a:schemeClr val="lt1">
              <a:alpha val="0"/>
            </a:schemeClr>
          </a:solid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8000"/>
              <a:buFont typeface="Arial"/>
              <a:buNone/>
              <a:defRPr sz="8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1117709" y="327810"/>
            <a:ext cx="14022170" cy="99999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b="1"/>
            </a:lvl1pPr>
            <a:lvl2pPr lvl="1">
              <a:spcBef>
                <a:spcPts val="0"/>
              </a:spcBef>
              <a:spcAft>
                <a:spcPts val="0"/>
              </a:spcAft>
              <a:buSzPts val="1400"/>
              <a:buNone/>
              <a:defRPr b="1"/>
            </a:lvl2pPr>
            <a:lvl3pPr lvl="2">
              <a:spcBef>
                <a:spcPts val="0"/>
              </a:spcBef>
              <a:spcAft>
                <a:spcPts val="0"/>
              </a:spcAft>
              <a:buSzPts val="1400"/>
              <a:buNone/>
              <a:defRPr b="1"/>
            </a:lvl3pPr>
            <a:lvl4pPr lvl="3">
              <a:spcBef>
                <a:spcPts val="0"/>
              </a:spcBef>
              <a:spcAft>
                <a:spcPts val="0"/>
              </a:spcAft>
              <a:buSzPts val="1400"/>
              <a:buNone/>
              <a:defRPr b="1"/>
            </a:lvl4pPr>
            <a:lvl5pPr lvl="4">
              <a:spcBef>
                <a:spcPts val="0"/>
              </a:spcBef>
              <a:spcAft>
                <a:spcPts val="0"/>
              </a:spcAft>
              <a:buSzPts val="1400"/>
              <a:buNone/>
              <a:defRPr b="1"/>
            </a:lvl5pPr>
            <a:lvl6pPr lvl="5">
              <a:spcBef>
                <a:spcPts val="0"/>
              </a:spcBef>
              <a:spcAft>
                <a:spcPts val="0"/>
              </a:spcAft>
              <a:buSzPts val="1400"/>
              <a:buNone/>
              <a:defRPr b="1"/>
            </a:lvl6pPr>
            <a:lvl7pPr lvl="6">
              <a:spcBef>
                <a:spcPts val="0"/>
              </a:spcBef>
              <a:spcAft>
                <a:spcPts val="0"/>
              </a:spcAft>
              <a:buSzPts val="1400"/>
              <a:buNone/>
              <a:defRPr b="1"/>
            </a:lvl7pPr>
            <a:lvl8pPr lvl="7">
              <a:spcBef>
                <a:spcPts val="0"/>
              </a:spcBef>
              <a:spcAft>
                <a:spcPts val="0"/>
              </a:spcAft>
              <a:buSzPts val="1400"/>
              <a:buNone/>
              <a:defRPr b="1"/>
            </a:lvl8pPr>
            <a:lvl9pPr lvl="8">
              <a:spcBef>
                <a:spcPts val="0"/>
              </a:spcBef>
              <a:spcAft>
                <a:spcPts val="0"/>
              </a:spcAft>
              <a:buSzPts val="1400"/>
              <a:buNone/>
              <a:defRPr b="1"/>
            </a:lvl9pPr>
          </a:lstStyle>
          <a:p>
            <a:endParaRPr/>
          </a:p>
        </p:txBody>
      </p:sp>
      <p:sp>
        <p:nvSpPr>
          <p:cNvPr id="17" name="Google Shape;17;p3"/>
          <p:cNvSpPr txBox="1">
            <a:spLocks noGrp="1"/>
          </p:cNvSpPr>
          <p:nvPr>
            <p:ph type="body" idx="1"/>
          </p:nvPr>
        </p:nvSpPr>
        <p:spPr>
          <a:xfrm>
            <a:off x="1117709" y="1590263"/>
            <a:ext cx="14022170" cy="6311091"/>
          </a:xfrm>
          <a:prstGeom prst="rect">
            <a:avLst/>
          </a:prstGeom>
          <a:noFill/>
          <a:ln>
            <a:noFill/>
          </a:ln>
        </p:spPr>
        <p:txBody>
          <a:bodyPr spcFirstLastPara="1" wrap="square" lIns="91425" tIns="45700" rIns="91425" bIns="45700" anchor="t" anchorCtr="0">
            <a:noAutofit/>
          </a:bodyPr>
          <a:lstStyle>
            <a:lvl1pPr marL="457200" lvl="0" indent="-533400" algn="l">
              <a:lnSpc>
                <a:spcPct val="90000"/>
              </a:lnSpc>
              <a:spcBef>
                <a:spcPts val="1333"/>
              </a:spcBef>
              <a:spcAft>
                <a:spcPts val="0"/>
              </a:spcAft>
              <a:buClr>
                <a:schemeClr val="dk1"/>
              </a:buClr>
              <a:buSzPts val="4800"/>
              <a:buChar char="•"/>
              <a:defRPr sz="4800"/>
            </a:lvl1pPr>
            <a:lvl2pPr marL="914400" lvl="1" indent="-482600" algn="l">
              <a:lnSpc>
                <a:spcPct val="90000"/>
              </a:lnSpc>
              <a:spcBef>
                <a:spcPts val="667"/>
              </a:spcBef>
              <a:spcAft>
                <a:spcPts val="0"/>
              </a:spcAft>
              <a:buClr>
                <a:schemeClr val="dk1"/>
              </a:buClr>
              <a:buSzPts val="4000"/>
              <a:buChar char="•"/>
              <a:defRPr sz="4000"/>
            </a:lvl2pPr>
            <a:lvl3pPr marL="1371600" lvl="2" indent="-448754" algn="l">
              <a:lnSpc>
                <a:spcPct val="90000"/>
              </a:lnSpc>
              <a:spcBef>
                <a:spcPts val="667"/>
              </a:spcBef>
              <a:spcAft>
                <a:spcPts val="0"/>
              </a:spcAft>
              <a:buClr>
                <a:schemeClr val="dk1"/>
              </a:buClr>
              <a:buSzPts val="3467"/>
              <a:buChar char="•"/>
              <a:defRPr sz="3466"/>
            </a:lvl3pPr>
            <a:lvl4pPr marL="1828800" lvl="3" indent="-431800" algn="l">
              <a:lnSpc>
                <a:spcPct val="90000"/>
              </a:lnSpc>
              <a:spcBef>
                <a:spcPts val="667"/>
              </a:spcBef>
              <a:spcAft>
                <a:spcPts val="0"/>
              </a:spcAft>
              <a:buClr>
                <a:schemeClr val="dk1"/>
              </a:buClr>
              <a:buSzPts val="3200"/>
              <a:buChar char="•"/>
              <a:defRPr sz="3200"/>
            </a:lvl4pPr>
            <a:lvl5pPr marL="2286000" lvl="4" indent="-431800" algn="l">
              <a:lnSpc>
                <a:spcPct val="90000"/>
              </a:lnSpc>
              <a:spcBef>
                <a:spcPts val="667"/>
              </a:spcBef>
              <a:spcAft>
                <a:spcPts val="0"/>
              </a:spcAft>
              <a:buClr>
                <a:schemeClr val="dk1"/>
              </a:buClr>
              <a:buSzPts val="3200"/>
              <a:buChar char="•"/>
              <a:defRPr sz="3200"/>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d Credits">
  <p:cSld name="End Credits">
    <p:bg>
      <p:bgPr>
        <a:solidFill>
          <a:srgbClr val="002647"/>
        </a:solidFill>
        <a:effectLst/>
      </p:bgPr>
    </p:bg>
    <p:spTree>
      <p:nvGrpSpPr>
        <p:cNvPr id="1" name="Shape 18"/>
        <p:cNvGrpSpPr/>
        <p:nvPr/>
      </p:nvGrpSpPr>
      <p:grpSpPr>
        <a:xfrm>
          <a:off x="0" y="0"/>
          <a:ext cx="0" cy="0"/>
          <a:chOff x="0" y="0"/>
          <a:chExt cx="0" cy="0"/>
        </a:xfrm>
      </p:grpSpPr>
      <p:sp>
        <p:nvSpPr>
          <p:cNvPr id="19" name="Google Shape;19;p4"/>
          <p:cNvSpPr txBox="1"/>
          <p:nvPr/>
        </p:nvSpPr>
        <p:spPr>
          <a:xfrm>
            <a:off x="0" y="8627231"/>
            <a:ext cx="16257588"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0" i="0" u="none" strike="noStrike" cap="none" baseline="30000">
                <a:solidFill>
                  <a:srgbClr val="B4B5B5"/>
                </a:solidFill>
                <a:latin typeface="Arial Black"/>
                <a:ea typeface="Arial Black"/>
                <a:cs typeface="Arial Black"/>
                <a:sym typeface="Arial Black"/>
              </a:rPr>
              <a:t>© The Regents of The University of Michigan</a:t>
            </a:r>
            <a:endParaRPr/>
          </a:p>
        </p:txBody>
      </p:sp>
      <p:sp>
        <p:nvSpPr>
          <p:cNvPr id="20" name="Google Shape;20;p4"/>
          <p:cNvSpPr txBox="1"/>
          <p:nvPr/>
        </p:nvSpPr>
        <p:spPr>
          <a:xfrm>
            <a:off x="0" y="8085515"/>
            <a:ext cx="16257588" cy="553998"/>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1800" b="0" i="0" u="none" strike="noStrike" cap="none" baseline="30000">
              <a:solidFill>
                <a:srgbClr val="B4B5B5"/>
              </a:solidFill>
              <a:latin typeface="Arial Black"/>
              <a:ea typeface="Arial Black"/>
              <a:cs typeface="Arial Black"/>
              <a:sym typeface="Arial Black"/>
            </a:endParaRPr>
          </a:p>
          <a:p>
            <a:pPr marL="0" marR="0" lvl="0" indent="0" algn="ctr" rtl="0">
              <a:spcBef>
                <a:spcPts val="0"/>
              </a:spcBef>
              <a:spcAft>
                <a:spcPts val="0"/>
              </a:spcAft>
              <a:buNone/>
            </a:pPr>
            <a:r>
              <a:rPr lang="en-US" sz="1800" b="0" i="0" u="none" strike="noStrike" cap="none" baseline="30000">
                <a:solidFill>
                  <a:srgbClr val="B4B5B5"/>
                </a:solidFill>
                <a:latin typeface="Arial Black"/>
                <a:ea typeface="Arial Black"/>
                <a:cs typeface="Arial Black"/>
                <a:sym typeface="Arial Black"/>
              </a:rPr>
              <a:t>Except where otherwise noted, this work is licensed under CC BY-NC 4.0</a:t>
            </a:r>
            <a:endParaRPr sz="1800" b="0" i="0" u="none" strike="noStrike" cap="none">
              <a:solidFill>
                <a:schemeClr val="lt1"/>
              </a:solidFill>
              <a:latin typeface="Arial Black"/>
              <a:ea typeface="Arial Black"/>
              <a:cs typeface="Arial Black"/>
              <a:sym typeface="Arial Black"/>
            </a:endParaRPr>
          </a:p>
        </p:txBody>
      </p:sp>
      <p:sp>
        <p:nvSpPr>
          <p:cNvPr id="21" name="Google Shape;21;p4"/>
          <p:cNvSpPr txBox="1"/>
          <p:nvPr/>
        </p:nvSpPr>
        <p:spPr>
          <a:xfrm>
            <a:off x="7846134" y="8021420"/>
            <a:ext cx="184731" cy="74898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4267">
              <a:solidFill>
                <a:schemeClr val="dk1"/>
              </a:solidFill>
              <a:latin typeface="Calibri"/>
              <a:ea typeface="Calibri"/>
              <a:cs typeface="Calibri"/>
              <a:sym typeface="Calibri"/>
            </a:endParaRPr>
          </a:p>
        </p:txBody>
      </p:sp>
      <p:sp>
        <p:nvSpPr>
          <p:cNvPr id="22" name="Google Shape;22;p4"/>
          <p:cNvSpPr txBox="1"/>
          <p:nvPr/>
        </p:nvSpPr>
        <p:spPr>
          <a:xfrm>
            <a:off x="1" y="3815993"/>
            <a:ext cx="16257587" cy="72834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133">
                <a:solidFill>
                  <a:srgbClr val="B5B5B5"/>
                </a:solidFill>
                <a:latin typeface="Verdana"/>
                <a:ea typeface="Verdana"/>
                <a:cs typeface="Verdana"/>
                <a:sym typeface="Verdana"/>
              </a:rPr>
              <a:t>School of Information</a:t>
            </a:r>
            <a:endParaRPr/>
          </a:p>
        </p:txBody>
      </p:sp>
      <p:sp>
        <p:nvSpPr>
          <p:cNvPr id="23" name="Google Shape;23;p4"/>
          <p:cNvSpPr txBox="1"/>
          <p:nvPr/>
        </p:nvSpPr>
        <p:spPr>
          <a:xfrm>
            <a:off x="863685" y="5248173"/>
            <a:ext cx="12138848" cy="210358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67">
                <a:solidFill>
                  <a:schemeClr val="lt1"/>
                </a:solidFill>
                <a:latin typeface="Verdana"/>
                <a:ea typeface="Verdana"/>
                <a:cs typeface="Verdana"/>
                <a:sym typeface="Verdana"/>
              </a:rPr>
              <a:t>Credits: (List any)</a:t>
            </a:r>
            <a:endParaRPr/>
          </a:p>
          <a:p>
            <a:pPr marL="0" marR="0" lvl="0" indent="0" algn="l" rtl="0">
              <a:spcBef>
                <a:spcPts val="0"/>
              </a:spcBef>
              <a:spcAft>
                <a:spcPts val="0"/>
              </a:spcAft>
              <a:buNone/>
            </a:pPr>
            <a:r>
              <a:rPr lang="en-US" sz="1867">
                <a:solidFill>
                  <a:schemeClr val="lt1"/>
                </a:solidFill>
                <a:latin typeface="Verdana"/>
                <a:ea typeface="Verdana"/>
                <a:cs typeface="Verdana"/>
                <a:sym typeface="Verdana"/>
              </a:rPr>
              <a:t>A</a:t>
            </a:r>
            <a:endParaRPr/>
          </a:p>
          <a:p>
            <a:pPr marL="0" marR="0" lvl="0" indent="0" algn="l" rtl="0">
              <a:spcBef>
                <a:spcPts val="0"/>
              </a:spcBef>
              <a:spcAft>
                <a:spcPts val="0"/>
              </a:spcAft>
              <a:buNone/>
            </a:pPr>
            <a:r>
              <a:rPr lang="en-US" sz="1867">
                <a:solidFill>
                  <a:schemeClr val="lt1"/>
                </a:solidFill>
                <a:latin typeface="Verdana"/>
                <a:ea typeface="Verdana"/>
                <a:cs typeface="Verdana"/>
                <a:sym typeface="Verdana"/>
              </a:rPr>
              <a:t>B</a:t>
            </a:r>
            <a:endParaRPr/>
          </a:p>
          <a:p>
            <a:pPr marL="0" marR="0" lvl="0" indent="0" algn="l" rtl="0">
              <a:spcBef>
                <a:spcPts val="0"/>
              </a:spcBef>
              <a:spcAft>
                <a:spcPts val="0"/>
              </a:spcAft>
              <a:buNone/>
            </a:pPr>
            <a:r>
              <a:rPr lang="en-US" sz="1867">
                <a:solidFill>
                  <a:schemeClr val="lt1"/>
                </a:solidFill>
                <a:latin typeface="Verdana"/>
                <a:ea typeface="Verdana"/>
                <a:cs typeface="Verdana"/>
                <a:sym typeface="Verdana"/>
              </a:rPr>
              <a:t>C</a:t>
            </a:r>
            <a:endParaRPr/>
          </a:p>
          <a:p>
            <a:pPr marL="0" marR="0" lvl="0" indent="0" algn="l" rtl="0">
              <a:spcBef>
                <a:spcPts val="0"/>
              </a:spcBef>
              <a:spcAft>
                <a:spcPts val="0"/>
              </a:spcAft>
              <a:buNone/>
            </a:pPr>
            <a:r>
              <a:rPr lang="en-US" sz="1867">
                <a:solidFill>
                  <a:schemeClr val="lt1"/>
                </a:solidFill>
                <a:latin typeface="Verdana"/>
                <a:ea typeface="Verdana"/>
                <a:cs typeface="Verdana"/>
                <a:sym typeface="Verdana"/>
              </a:rPr>
              <a:t>D</a:t>
            </a:r>
            <a:endParaRPr/>
          </a:p>
          <a:p>
            <a:pPr marL="0" marR="0" lvl="0" indent="0" algn="l" rtl="0">
              <a:spcBef>
                <a:spcPts val="0"/>
              </a:spcBef>
              <a:spcAft>
                <a:spcPts val="0"/>
              </a:spcAft>
              <a:buNone/>
            </a:pPr>
            <a:r>
              <a:rPr lang="en-US" sz="1867">
                <a:solidFill>
                  <a:schemeClr val="lt1"/>
                </a:solidFill>
                <a:latin typeface="Verdana"/>
                <a:ea typeface="Verdana"/>
                <a:cs typeface="Verdana"/>
                <a:sym typeface="Verdana"/>
              </a:rPr>
              <a:t>E</a:t>
            </a:r>
            <a:endParaRPr/>
          </a:p>
          <a:p>
            <a:pPr marL="0" marR="0" lvl="0" indent="0" algn="l" rtl="0">
              <a:spcBef>
                <a:spcPts val="0"/>
              </a:spcBef>
              <a:spcAft>
                <a:spcPts val="0"/>
              </a:spcAft>
              <a:buNone/>
            </a:pPr>
            <a:r>
              <a:rPr lang="en-US" sz="1867">
                <a:solidFill>
                  <a:schemeClr val="lt1"/>
                </a:solidFill>
                <a:latin typeface="Verdana"/>
                <a:ea typeface="Verdana"/>
                <a:cs typeface="Verdana"/>
                <a:sym typeface="Verdana"/>
              </a:rPr>
              <a:t>F</a:t>
            </a:r>
            <a:endParaRPr/>
          </a:p>
        </p:txBody>
      </p:sp>
      <p:pic>
        <p:nvPicPr>
          <p:cNvPr id="24" name="Google Shape;24;p4"/>
          <p:cNvPicPr preferRelativeResize="0"/>
          <p:nvPr/>
        </p:nvPicPr>
        <p:blipFill rotWithShape="1">
          <a:blip r:embed="rId2">
            <a:alphaModFix/>
          </a:blip>
          <a:srcRect/>
          <a:stretch/>
        </p:blipFill>
        <p:spPr>
          <a:xfrm>
            <a:off x="870454" y="902337"/>
            <a:ext cx="8467494" cy="914400"/>
          </a:xfrm>
          <a:prstGeom prst="rect">
            <a:avLst/>
          </a:prstGeom>
          <a:noFill/>
          <a:ln>
            <a:noFill/>
          </a:ln>
        </p:spPr>
      </p:pic>
      <p:sp>
        <p:nvSpPr>
          <p:cNvPr id="25" name="Google Shape;25;p4"/>
          <p:cNvSpPr txBox="1">
            <a:spLocks noGrp="1"/>
          </p:cNvSpPr>
          <p:nvPr>
            <p:ph type="title"/>
          </p:nvPr>
        </p:nvSpPr>
        <p:spPr>
          <a:xfrm>
            <a:off x="0" y="2499750"/>
            <a:ext cx="16257600" cy="18585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Clr>
                <a:srgbClr val="FFFFFF"/>
              </a:buClr>
              <a:buSzPts val="5300"/>
              <a:buFont typeface="Arial"/>
              <a:buNone/>
              <a:defRPr sz="5300">
                <a:solidFill>
                  <a:srgbClr val="FFFF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40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no Title">
  <p:cSld name="Content no Title">
    <p:spTree>
      <p:nvGrpSpPr>
        <p:cNvPr id="1" name="Shape 28"/>
        <p:cNvGrpSpPr/>
        <p:nvPr/>
      </p:nvGrpSpPr>
      <p:grpSpPr>
        <a:xfrm>
          <a:off x="0" y="0"/>
          <a:ext cx="0" cy="0"/>
          <a:chOff x="0" y="0"/>
          <a:chExt cx="0" cy="0"/>
        </a:xfrm>
      </p:grpSpPr>
      <p:sp>
        <p:nvSpPr>
          <p:cNvPr id="29" name="Google Shape;29;p6"/>
          <p:cNvSpPr txBox="1">
            <a:spLocks noGrp="1"/>
          </p:cNvSpPr>
          <p:nvPr>
            <p:ph type="body" idx="1"/>
          </p:nvPr>
        </p:nvSpPr>
        <p:spPr>
          <a:xfrm>
            <a:off x="1117709" y="291549"/>
            <a:ext cx="14022170" cy="7562913"/>
          </a:xfrm>
          <a:prstGeom prst="rect">
            <a:avLst/>
          </a:prstGeom>
          <a:noFill/>
          <a:ln>
            <a:noFill/>
          </a:ln>
        </p:spPr>
        <p:txBody>
          <a:bodyPr spcFirstLastPara="1" wrap="square" lIns="91425" tIns="45700" rIns="91425" bIns="45700" anchor="t" anchorCtr="0">
            <a:noAutofit/>
          </a:bodyPr>
          <a:lstStyle>
            <a:lvl1pPr marL="457200" lvl="0" indent="-533400" algn="l">
              <a:lnSpc>
                <a:spcPct val="90000"/>
              </a:lnSpc>
              <a:spcBef>
                <a:spcPts val="1333"/>
              </a:spcBef>
              <a:spcAft>
                <a:spcPts val="0"/>
              </a:spcAft>
              <a:buClr>
                <a:schemeClr val="dk1"/>
              </a:buClr>
              <a:buSzPts val="4800"/>
              <a:buChar char="•"/>
              <a:defRPr sz="4800"/>
            </a:lvl1pPr>
            <a:lvl2pPr marL="914400" lvl="1" indent="-482600" algn="l">
              <a:lnSpc>
                <a:spcPct val="90000"/>
              </a:lnSpc>
              <a:spcBef>
                <a:spcPts val="667"/>
              </a:spcBef>
              <a:spcAft>
                <a:spcPts val="0"/>
              </a:spcAft>
              <a:buClr>
                <a:schemeClr val="dk1"/>
              </a:buClr>
              <a:buSzPts val="4000"/>
              <a:buChar char="•"/>
              <a:defRPr sz="4000"/>
            </a:lvl2pPr>
            <a:lvl3pPr marL="1371600" lvl="2" indent="-448754" algn="l">
              <a:lnSpc>
                <a:spcPct val="90000"/>
              </a:lnSpc>
              <a:spcBef>
                <a:spcPts val="667"/>
              </a:spcBef>
              <a:spcAft>
                <a:spcPts val="0"/>
              </a:spcAft>
              <a:buClr>
                <a:schemeClr val="dk1"/>
              </a:buClr>
              <a:buSzPts val="3467"/>
              <a:buChar char="•"/>
              <a:defRPr sz="3466"/>
            </a:lvl3pPr>
            <a:lvl4pPr marL="1828800" lvl="3" indent="-431800" algn="l">
              <a:lnSpc>
                <a:spcPct val="90000"/>
              </a:lnSpc>
              <a:spcBef>
                <a:spcPts val="667"/>
              </a:spcBef>
              <a:spcAft>
                <a:spcPts val="0"/>
              </a:spcAft>
              <a:buClr>
                <a:schemeClr val="dk1"/>
              </a:buClr>
              <a:buSzPts val="3200"/>
              <a:buChar char="•"/>
              <a:defRPr sz="3200"/>
            </a:lvl4pPr>
            <a:lvl5pPr marL="2286000" lvl="4" indent="-431800" algn="l">
              <a:lnSpc>
                <a:spcPct val="90000"/>
              </a:lnSpc>
              <a:spcBef>
                <a:spcPts val="667"/>
              </a:spcBef>
              <a:spcAft>
                <a:spcPts val="0"/>
              </a:spcAft>
              <a:buClr>
                <a:schemeClr val="dk1"/>
              </a:buClr>
              <a:buSzPts val="3200"/>
              <a:buChar char="•"/>
              <a:defRPr sz="3200"/>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30" name="Google Shape;30;p6"/>
          <p:cNvSpPr txBox="1">
            <a:spLocks noGrp="1"/>
          </p:cNvSpPr>
          <p:nvPr>
            <p:ph type="dt" idx="10"/>
          </p:nvPr>
        </p:nvSpPr>
        <p:spPr>
          <a:xfrm>
            <a:off x="1117709" y="8475134"/>
            <a:ext cx="3657957" cy="48683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3200">
                <a:solidFill>
                  <a:schemeClr val="dk1"/>
                </a:solidFill>
                <a:latin typeface="Calibri"/>
                <a:ea typeface="Calibri"/>
                <a:cs typeface="Calibri"/>
                <a:sym typeface="Calibri"/>
              </a:defRPr>
            </a:lvl1pPr>
            <a:lvl2pPr marR="0" lvl="1"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9pPr>
          </a:lstStyle>
          <a:p>
            <a:endParaRPr/>
          </a:p>
        </p:txBody>
      </p:sp>
      <p:sp>
        <p:nvSpPr>
          <p:cNvPr id="31" name="Google Shape;31;p6"/>
          <p:cNvSpPr txBox="1">
            <a:spLocks noGrp="1"/>
          </p:cNvSpPr>
          <p:nvPr>
            <p:ph type="ftr" idx="11"/>
          </p:nvPr>
        </p:nvSpPr>
        <p:spPr>
          <a:xfrm>
            <a:off x="5385326" y="8475134"/>
            <a:ext cx="5486936" cy="48683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3200">
                <a:solidFill>
                  <a:schemeClr val="dk1"/>
                </a:solidFill>
                <a:latin typeface="Calibri"/>
                <a:ea typeface="Calibri"/>
                <a:cs typeface="Calibri"/>
                <a:sym typeface="Calibri"/>
              </a:defRPr>
            </a:lvl1pPr>
            <a:lvl2pPr marR="0" lvl="1"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9pPr>
          </a:lstStyle>
          <a:p>
            <a:endParaRPr/>
          </a:p>
        </p:txBody>
      </p:sp>
      <p:sp>
        <p:nvSpPr>
          <p:cNvPr id="32" name="Google Shape;32;p6"/>
          <p:cNvSpPr txBox="1">
            <a:spLocks noGrp="1"/>
          </p:cNvSpPr>
          <p:nvPr>
            <p:ph type="sldNum" idx="12"/>
          </p:nvPr>
        </p:nvSpPr>
        <p:spPr>
          <a:xfrm>
            <a:off x="11481922" y="8475134"/>
            <a:ext cx="3657957" cy="486833"/>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3200">
                <a:solidFill>
                  <a:schemeClr val="dk1"/>
                </a:solidFill>
                <a:latin typeface="Calibri"/>
                <a:ea typeface="Calibri"/>
                <a:cs typeface="Calibri"/>
                <a:sym typeface="Calibri"/>
              </a:defRPr>
            </a:lvl1pPr>
            <a:lvl2pPr marL="0" marR="0" lvl="1" indent="0" algn="l" rtl="0">
              <a:spcBef>
                <a:spcPts val="0"/>
              </a:spcBef>
              <a:buNone/>
              <a:defRPr sz="3200">
                <a:solidFill>
                  <a:schemeClr val="dk1"/>
                </a:solidFill>
                <a:latin typeface="Calibri"/>
                <a:ea typeface="Calibri"/>
                <a:cs typeface="Calibri"/>
                <a:sym typeface="Calibri"/>
              </a:defRPr>
            </a:lvl2pPr>
            <a:lvl3pPr marL="0" marR="0" lvl="2" indent="0" algn="l" rtl="0">
              <a:spcBef>
                <a:spcPts val="0"/>
              </a:spcBef>
              <a:buNone/>
              <a:defRPr sz="3200">
                <a:solidFill>
                  <a:schemeClr val="dk1"/>
                </a:solidFill>
                <a:latin typeface="Calibri"/>
                <a:ea typeface="Calibri"/>
                <a:cs typeface="Calibri"/>
                <a:sym typeface="Calibri"/>
              </a:defRPr>
            </a:lvl3pPr>
            <a:lvl4pPr marL="0" marR="0" lvl="3" indent="0" algn="l" rtl="0">
              <a:spcBef>
                <a:spcPts val="0"/>
              </a:spcBef>
              <a:buNone/>
              <a:defRPr sz="3200">
                <a:solidFill>
                  <a:schemeClr val="dk1"/>
                </a:solidFill>
                <a:latin typeface="Calibri"/>
                <a:ea typeface="Calibri"/>
                <a:cs typeface="Calibri"/>
                <a:sym typeface="Calibri"/>
              </a:defRPr>
            </a:lvl4pPr>
            <a:lvl5pPr marL="0" marR="0" lvl="4" indent="0" algn="l" rtl="0">
              <a:spcBef>
                <a:spcPts val="0"/>
              </a:spcBef>
              <a:buNone/>
              <a:defRPr sz="3200">
                <a:solidFill>
                  <a:schemeClr val="dk1"/>
                </a:solidFill>
                <a:latin typeface="Calibri"/>
                <a:ea typeface="Calibri"/>
                <a:cs typeface="Calibri"/>
                <a:sym typeface="Calibri"/>
              </a:defRPr>
            </a:lvl5pPr>
            <a:lvl6pPr marL="0" marR="0" lvl="5" indent="0" algn="l" rtl="0">
              <a:spcBef>
                <a:spcPts val="0"/>
              </a:spcBef>
              <a:buNone/>
              <a:defRPr sz="3200">
                <a:solidFill>
                  <a:schemeClr val="dk1"/>
                </a:solidFill>
                <a:latin typeface="Calibri"/>
                <a:ea typeface="Calibri"/>
                <a:cs typeface="Calibri"/>
                <a:sym typeface="Calibri"/>
              </a:defRPr>
            </a:lvl6pPr>
            <a:lvl7pPr marL="0" marR="0" lvl="6" indent="0" algn="l" rtl="0">
              <a:spcBef>
                <a:spcPts val="0"/>
              </a:spcBef>
              <a:buNone/>
              <a:defRPr sz="3200">
                <a:solidFill>
                  <a:schemeClr val="dk1"/>
                </a:solidFill>
                <a:latin typeface="Calibri"/>
                <a:ea typeface="Calibri"/>
                <a:cs typeface="Calibri"/>
                <a:sym typeface="Calibri"/>
              </a:defRPr>
            </a:lvl7pPr>
            <a:lvl8pPr marL="0" marR="0" lvl="7" indent="0" algn="l" rtl="0">
              <a:spcBef>
                <a:spcPts val="0"/>
              </a:spcBef>
              <a:buNone/>
              <a:defRPr sz="3200">
                <a:solidFill>
                  <a:schemeClr val="dk1"/>
                </a:solidFill>
                <a:latin typeface="Calibri"/>
                <a:ea typeface="Calibri"/>
                <a:cs typeface="Calibri"/>
                <a:sym typeface="Calibri"/>
              </a:defRPr>
            </a:lvl8pPr>
            <a:lvl9pPr marL="0" marR="0" lvl="8" indent="0" algn="l" rtl="0">
              <a:spcBef>
                <a:spcPts val="0"/>
              </a:spcBef>
              <a:buNone/>
              <a:defRPr sz="32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3"/>
        <p:cNvGrpSpPr/>
        <p:nvPr/>
      </p:nvGrpSpPr>
      <p:grpSpPr>
        <a:xfrm>
          <a:off x="0" y="0"/>
          <a:ext cx="0" cy="0"/>
          <a:chOff x="0" y="0"/>
          <a:chExt cx="0" cy="0"/>
        </a:xfrm>
      </p:grpSpPr>
      <p:sp>
        <p:nvSpPr>
          <p:cNvPr id="34" name="Google Shape;34;p7"/>
          <p:cNvSpPr txBox="1">
            <a:spLocks noGrp="1"/>
          </p:cNvSpPr>
          <p:nvPr>
            <p:ph type="dt" idx="10"/>
          </p:nvPr>
        </p:nvSpPr>
        <p:spPr>
          <a:xfrm>
            <a:off x="1117709" y="8475134"/>
            <a:ext cx="3657957" cy="48683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3200">
                <a:solidFill>
                  <a:schemeClr val="dk1"/>
                </a:solidFill>
                <a:latin typeface="Calibri"/>
                <a:ea typeface="Calibri"/>
                <a:cs typeface="Calibri"/>
                <a:sym typeface="Calibri"/>
              </a:defRPr>
            </a:lvl1pPr>
            <a:lvl2pPr marR="0" lvl="1"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9pPr>
          </a:lstStyle>
          <a:p>
            <a:endParaRPr/>
          </a:p>
        </p:txBody>
      </p:sp>
      <p:sp>
        <p:nvSpPr>
          <p:cNvPr id="35" name="Google Shape;35;p7"/>
          <p:cNvSpPr txBox="1">
            <a:spLocks noGrp="1"/>
          </p:cNvSpPr>
          <p:nvPr>
            <p:ph type="ftr" idx="11"/>
          </p:nvPr>
        </p:nvSpPr>
        <p:spPr>
          <a:xfrm>
            <a:off x="5385326" y="8475134"/>
            <a:ext cx="5486936" cy="48683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3200">
                <a:solidFill>
                  <a:schemeClr val="dk1"/>
                </a:solidFill>
                <a:latin typeface="Calibri"/>
                <a:ea typeface="Calibri"/>
                <a:cs typeface="Calibri"/>
                <a:sym typeface="Calibri"/>
              </a:defRPr>
            </a:lvl1pPr>
            <a:lvl2pPr marR="0" lvl="1"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200" b="0" i="0" u="none" strike="noStrike" cap="none">
                <a:solidFill>
                  <a:schemeClr val="dk1"/>
                </a:solidFill>
                <a:latin typeface="Calibri"/>
                <a:ea typeface="Calibri"/>
                <a:cs typeface="Calibri"/>
                <a:sym typeface="Calibri"/>
              </a:defRPr>
            </a:lvl9pPr>
          </a:lstStyle>
          <a:p>
            <a:endParaRPr/>
          </a:p>
        </p:txBody>
      </p:sp>
      <p:sp>
        <p:nvSpPr>
          <p:cNvPr id="36" name="Google Shape;36;p7"/>
          <p:cNvSpPr txBox="1">
            <a:spLocks noGrp="1"/>
          </p:cNvSpPr>
          <p:nvPr>
            <p:ph type="sldNum" idx="12"/>
          </p:nvPr>
        </p:nvSpPr>
        <p:spPr>
          <a:xfrm>
            <a:off x="11481922" y="8475134"/>
            <a:ext cx="3657957" cy="486833"/>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3200">
                <a:solidFill>
                  <a:schemeClr val="dk1"/>
                </a:solidFill>
                <a:latin typeface="Calibri"/>
                <a:ea typeface="Calibri"/>
                <a:cs typeface="Calibri"/>
                <a:sym typeface="Calibri"/>
              </a:defRPr>
            </a:lvl1pPr>
            <a:lvl2pPr marL="0" marR="0" lvl="1" indent="0" algn="l" rtl="0">
              <a:spcBef>
                <a:spcPts val="0"/>
              </a:spcBef>
              <a:buNone/>
              <a:defRPr sz="3200">
                <a:solidFill>
                  <a:schemeClr val="dk1"/>
                </a:solidFill>
                <a:latin typeface="Calibri"/>
                <a:ea typeface="Calibri"/>
                <a:cs typeface="Calibri"/>
                <a:sym typeface="Calibri"/>
              </a:defRPr>
            </a:lvl2pPr>
            <a:lvl3pPr marL="0" marR="0" lvl="2" indent="0" algn="l" rtl="0">
              <a:spcBef>
                <a:spcPts val="0"/>
              </a:spcBef>
              <a:buNone/>
              <a:defRPr sz="3200">
                <a:solidFill>
                  <a:schemeClr val="dk1"/>
                </a:solidFill>
                <a:latin typeface="Calibri"/>
                <a:ea typeface="Calibri"/>
                <a:cs typeface="Calibri"/>
                <a:sym typeface="Calibri"/>
              </a:defRPr>
            </a:lvl3pPr>
            <a:lvl4pPr marL="0" marR="0" lvl="3" indent="0" algn="l" rtl="0">
              <a:spcBef>
                <a:spcPts val="0"/>
              </a:spcBef>
              <a:buNone/>
              <a:defRPr sz="3200">
                <a:solidFill>
                  <a:schemeClr val="dk1"/>
                </a:solidFill>
                <a:latin typeface="Calibri"/>
                <a:ea typeface="Calibri"/>
                <a:cs typeface="Calibri"/>
                <a:sym typeface="Calibri"/>
              </a:defRPr>
            </a:lvl4pPr>
            <a:lvl5pPr marL="0" marR="0" lvl="4" indent="0" algn="l" rtl="0">
              <a:spcBef>
                <a:spcPts val="0"/>
              </a:spcBef>
              <a:buNone/>
              <a:defRPr sz="3200">
                <a:solidFill>
                  <a:schemeClr val="dk1"/>
                </a:solidFill>
                <a:latin typeface="Calibri"/>
                <a:ea typeface="Calibri"/>
                <a:cs typeface="Calibri"/>
                <a:sym typeface="Calibri"/>
              </a:defRPr>
            </a:lvl5pPr>
            <a:lvl6pPr marL="0" marR="0" lvl="5" indent="0" algn="l" rtl="0">
              <a:spcBef>
                <a:spcPts val="0"/>
              </a:spcBef>
              <a:buNone/>
              <a:defRPr sz="3200">
                <a:solidFill>
                  <a:schemeClr val="dk1"/>
                </a:solidFill>
                <a:latin typeface="Calibri"/>
                <a:ea typeface="Calibri"/>
                <a:cs typeface="Calibri"/>
                <a:sym typeface="Calibri"/>
              </a:defRPr>
            </a:lvl6pPr>
            <a:lvl7pPr marL="0" marR="0" lvl="6" indent="0" algn="l" rtl="0">
              <a:spcBef>
                <a:spcPts val="0"/>
              </a:spcBef>
              <a:buNone/>
              <a:defRPr sz="3200">
                <a:solidFill>
                  <a:schemeClr val="dk1"/>
                </a:solidFill>
                <a:latin typeface="Calibri"/>
                <a:ea typeface="Calibri"/>
                <a:cs typeface="Calibri"/>
                <a:sym typeface="Calibri"/>
              </a:defRPr>
            </a:lvl7pPr>
            <a:lvl8pPr marL="0" marR="0" lvl="7" indent="0" algn="l" rtl="0">
              <a:spcBef>
                <a:spcPts val="0"/>
              </a:spcBef>
              <a:buNone/>
              <a:defRPr sz="3200">
                <a:solidFill>
                  <a:schemeClr val="dk1"/>
                </a:solidFill>
                <a:latin typeface="Calibri"/>
                <a:ea typeface="Calibri"/>
                <a:cs typeface="Calibri"/>
                <a:sym typeface="Calibri"/>
              </a:defRPr>
            </a:lvl8pPr>
            <a:lvl9pPr marL="0" marR="0" lvl="8" indent="0" algn="l" rtl="0">
              <a:spcBef>
                <a:spcPts val="0"/>
              </a:spcBef>
              <a:buNone/>
              <a:defRPr sz="32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00274C"/>
        </a:solidFill>
        <a:effectLst/>
      </p:bgPr>
    </p:bg>
    <p:spTree>
      <p:nvGrpSpPr>
        <p:cNvPr id="1" name="Shape 37"/>
        <p:cNvGrpSpPr/>
        <p:nvPr/>
      </p:nvGrpSpPr>
      <p:grpSpPr>
        <a:xfrm>
          <a:off x="0" y="0"/>
          <a:ext cx="0" cy="0"/>
          <a:chOff x="0" y="0"/>
          <a:chExt cx="0" cy="0"/>
        </a:xfrm>
      </p:grpSpPr>
      <p:sp>
        <p:nvSpPr>
          <p:cNvPr id="38" name="Google Shape;38;p8"/>
          <p:cNvSpPr txBox="1">
            <a:spLocks noGrp="1"/>
          </p:cNvSpPr>
          <p:nvPr>
            <p:ph type="ctrTitle"/>
          </p:nvPr>
        </p:nvSpPr>
        <p:spPr>
          <a:xfrm>
            <a:off x="540731" y="2067651"/>
            <a:ext cx="15176126" cy="2732951"/>
          </a:xfrm>
          <a:prstGeom prst="rect">
            <a:avLst/>
          </a:prstGeom>
          <a:noFill/>
          <a:ln>
            <a:noFill/>
          </a:ln>
        </p:spPr>
        <p:txBody>
          <a:bodyPr spcFirstLastPara="1" wrap="square" lIns="162550" tIns="81275" rIns="162550" bIns="81275" anchor="t" anchorCtr="0">
            <a:noAutofit/>
          </a:bodyPr>
          <a:lstStyle>
            <a:lvl1pPr marR="0" lvl="0" algn="ctr" rtl="0">
              <a:spcBef>
                <a:spcPts val="0"/>
              </a:spcBef>
              <a:spcAft>
                <a:spcPts val="0"/>
              </a:spcAft>
              <a:buClr>
                <a:srgbClr val="FFFFFF"/>
              </a:buClr>
              <a:buSzPts val="7100"/>
              <a:buFont typeface="Verdana"/>
              <a:buNone/>
              <a:defRPr sz="7100" i="0" u="none" strike="noStrike" cap="none">
                <a:solidFill>
                  <a:srgbClr val="FFFFFF"/>
                </a:solidFill>
                <a:latin typeface="Verdana"/>
                <a:ea typeface="Verdana"/>
                <a:cs typeface="Verdana"/>
                <a:sym typeface="Verdana"/>
              </a:defRPr>
            </a:lvl1pPr>
            <a:lvl2pPr lvl="1">
              <a:spcBef>
                <a:spcPts val="0"/>
              </a:spcBef>
              <a:spcAft>
                <a:spcPts val="0"/>
              </a:spcAft>
              <a:buClr>
                <a:srgbClr val="FFFFFF"/>
              </a:buClr>
              <a:buSzPts val="1400"/>
              <a:buFont typeface="Verdana"/>
              <a:buNone/>
              <a:defRPr sz="1800">
                <a:solidFill>
                  <a:srgbClr val="FFFFFF"/>
                </a:solidFill>
                <a:latin typeface="Verdana"/>
                <a:ea typeface="Verdana"/>
                <a:cs typeface="Verdana"/>
                <a:sym typeface="Verdana"/>
              </a:defRPr>
            </a:lvl2pPr>
            <a:lvl3pPr lvl="2">
              <a:spcBef>
                <a:spcPts val="0"/>
              </a:spcBef>
              <a:spcAft>
                <a:spcPts val="0"/>
              </a:spcAft>
              <a:buClr>
                <a:srgbClr val="FFFFFF"/>
              </a:buClr>
              <a:buSzPts val="1400"/>
              <a:buFont typeface="Verdana"/>
              <a:buNone/>
              <a:defRPr sz="1800">
                <a:solidFill>
                  <a:srgbClr val="FFFFFF"/>
                </a:solidFill>
                <a:latin typeface="Verdana"/>
                <a:ea typeface="Verdana"/>
                <a:cs typeface="Verdana"/>
                <a:sym typeface="Verdana"/>
              </a:defRPr>
            </a:lvl3pPr>
            <a:lvl4pPr lvl="3">
              <a:spcBef>
                <a:spcPts val="0"/>
              </a:spcBef>
              <a:spcAft>
                <a:spcPts val="0"/>
              </a:spcAft>
              <a:buClr>
                <a:srgbClr val="FFFFFF"/>
              </a:buClr>
              <a:buSzPts val="1400"/>
              <a:buFont typeface="Verdana"/>
              <a:buNone/>
              <a:defRPr sz="1800">
                <a:solidFill>
                  <a:srgbClr val="FFFFFF"/>
                </a:solidFill>
                <a:latin typeface="Verdana"/>
                <a:ea typeface="Verdana"/>
                <a:cs typeface="Verdana"/>
                <a:sym typeface="Verdana"/>
              </a:defRPr>
            </a:lvl4pPr>
            <a:lvl5pPr lvl="4">
              <a:spcBef>
                <a:spcPts val="0"/>
              </a:spcBef>
              <a:spcAft>
                <a:spcPts val="0"/>
              </a:spcAft>
              <a:buClr>
                <a:srgbClr val="FFFFFF"/>
              </a:buClr>
              <a:buSzPts val="1400"/>
              <a:buFont typeface="Verdana"/>
              <a:buNone/>
              <a:defRPr sz="1800">
                <a:solidFill>
                  <a:srgbClr val="FFFFFF"/>
                </a:solidFill>
                <a:latin typeface="Verdana"/>
                <a:ea typeface="Verdana"/>
                <a:cs typeface="Verdana"/>
                <a:sym typeface="Verdana"/>
              </a:defRPr>
            </a:lvl5pPr>
            <a:lvl6pPr lvl="5">
              <a:spcBef>
                <a:spcPts val="0"/>
              </a:spcBef>
              <a:spcAft>
                <a:spcPts val="0"/>
              </a:spcAft>
              <a:buClr>
                <a:srgbClr val="FFFFFF"/>
              </a:buClr>
              <a:buSzPts val="1400"/>
              <a:buFont typeface="Verdana"/>
              <a:buNone/>
              <a:defRPr sz="1800">
                <a:solidFill>
                  <a:srgbClr val="FFFFFF"/>
                </a:solidFill>
                <a:latin typeface="Verdana"/>
                <a:ea typeface="Verdana"/>
                <a:cs typeface="Verdana"/>
                <a:sym typeface="Verdana"/>
              </a:defRPr>
            </a:lvl6pPr>
            <a:lvl7pPr lvl="6">
              <a:spcBef>
                <a:spcPts val="0"/>
              </a:spcBef>
              <a:spcAft>
                <a:spcPts val="0"/>
              </a:spcAft>
              <a:buClr>
                <a:srgbClr val="FFFFFF"/>
              </a:buClr>
              <a:buSzPts val="1400"/>
              <a:buFont typeface="Verdana"/>
              <a:buNone/>
              <a:defRPr sz="1800">
                <a:solidFill>
                  <a:srgbClr val="FFFFFF"/>
                </a:solidFill>
                <a:latin typeface="Verdana"/>
                <a:ea typeface="Verdana"/>
                <a:cs typeface="Verdana"/>
                <a:sym typeface="Verdana"/>
              </a:defRPr>
            </a:lvl7pPr>
            <a:lvl8pPr lvl="7">
              <a:spcBef>
                <a:spcPts val="0"/>
              </a:spcBef>
              <a:spcAft>
                <a:spcPts val="0"/>
              </a:spcAft>
              <a:buClr>
                <a:srgbClr val="FFFFFF"/>
              </a:buClr>
              <a:buSzPts val="1400"/>
              <a:buFont typeface="Verdana"/>
              <a:buNone/>
              <a:defRPr sz="1800">
                <a:solidFill>
                  <a:srgbClr val="FFFFFF"/>
                </a:solidFill>
                <a:latin typeface="Verdana"/>
                <a:ea typeface="Verdana"/>
                <a:cs typeface="Verdana"/>
                <a:sym typeface="Verdana"/>
              </a:defRPr>
            </a:lvl8pPr>
            <a:lvl9pPr lvl="8">
              <a:spcBef>
                <a:spcPts val="0"/>
              </a:spcBef>
              <a:spcAft>
                <a:spcPts val="0"/>
              </a:spcAft>
              <a:buClr>
                <a:srgbClr val="FFFFFF"/>
              </a:buClr>
              <a:buSzPts val="1400"/>
              <a:buFont typeface="Verdana"/>
              <a:buNone/>
              <a:defRPr sz="1800">
                <a:solidFill>
                  <a:srgbClr val="FFFFFF"/>
                </a:solidFill>
                <a:latin typeface="Verdana"/>
                <a:ea typeface="Verdana"/>
                <a:cs typeface="Verdana"/>
                <a:sym typeface="Verdana"/>
              </a:defRPr>
            </a:lvl9pPr>
          </a:lstStyle>
          <a:p>
            <a:endParaRPr/>
          </a:p>
        </p:txBody>
      </p:sp>
      <p:sp>
        <p:nvSpPr>
          <p:cNvPr id="39" name="Google Shape;39;p8"/>
          <p:cNvSpPr txBox="1">
            <a:spLocks noGrp="1"/>
          </p:cNvSpPr>
          <p:nvPr>
            <p:ph type="subTitle" idx="1"/>
          </p:nvPr>
        </p:nvSpPr>
        <p:spPr>
          <a:xfrm>
            <a:off x="1432047" y="5181600"/>
            <a:ext cx="13393496" cy="2336800"/>
          </a:xfrm>
          <a:prstGeom prst="rect">
            <a:avLst/>
          </a:prstGeom>
          <a:noFill/>
          <a:ln>
            <a:noFill/>
          </a:ln>
        </p:spPr>
        <p:txBody>
          <a:bodyPr spcFirstLastPara="1" wrap="square" lIns="162550" tIns="81275" rIns="162550" bIns="81275" anchor="t" anchorCtr="0">
            <a:noAutofit/>
          </a:bodyPr>
          <a:lstStyle>
            <a:lvl1pPr marR="0" lvl="0" algn="ctr" rtl="0">
              <a:spcBef>
                <a:spcPts val="1100"/>
              </a:spcBef>
              <a:spcAft>
                <a:spcPts val="0"/>
              </a:spcAft>
              <a:buClr>
                <a:srgbClr val="FFFFFF"/>
              </a:buClr>
              <a:buSzPts val="5500"/>
              <a:buFont typeface="Verdana"/>
              <a:buNone/>
              <a:defRPr sz="5500" i="1" u="none" strike="noStrike" cap="none">
                <a:solidFill>
                  <a:srgbClr val="FFFFFF"/>
                </a:solidFill>
                <a:latin typeface="Verdana"/>
                <a:ea typeface="Verdana"/>
                <a:cs typeface="Verdana"/>
                <a:sym typeface="Verdana"/>
              </a:defRPr>
            </a:lvl1pPr>
            <a:lvl2pPr marR="0" lvl="1" algn="ctr" rtl="0">
              <a:spcBef>
                <a:spcPts val="720"/>
              </a:spcBef>
              <a:spcAft>
                <a:spcPts val="0"/>
              </a:spcAft>
              <a:buClr>
                <a:srgbClr val="FFFFFF"/>
              </a:buClr>
              <a:buSzPts val="3600"/>
              <a:buFont typeface="Verdana"/>
              <a:buNone/>
              <a:defRPr sz="3600" i="0" u="none" strike="noStrike" cap="none">
                <a:solidFill>
                  <a:srgbClr val="FFFFFF"/>
                </a:solidFill>
                <a:latin typeface="Verdana"/>
                <a:ea typeface="Verdana"/>
                <a:cs typeface="Verdana"/>
                <a:sym typeface="Verdana"/>
              </a:defRPr>
            </a:lvl2pPr>
            <a:lvl3pPr marR="0" lvl="2" algn="ctr" rtl="0">
              <a:spcBef>
                <a:spcPts val="640"/>
              </a:spcBef>
              <a:spcAft>
                <a:spcPts val="0"/>
              </a:spcAft>
              <a:buClr>
                <a:srgbClr val="FFFFFF"/>
              </a:buClr>
              <a:buSzPts val="3200"/>
              <a:buFont typeface="Verdana"/>
              <a:buNone/>
              <a:defRPr sz="3200" i="0" u="none" strike="noStrike" cap="none">
                <a:solidFill>
                  <a:srgbClr val="FFFFFF"/>
                </a:solidFill>
                <a:latin typeface="Verdana"/>
                <a:ea typeface="Verdana"/>
                <a:cs typeface="Verdana"/>
                <a:sym typeface="Verdana"/>
              </a:defRPr>
            </a:lvl3pPr>
            <a:lvl4pPr marR="0" lvl="3" algn="ctr" rtl="0">
              <a:spcBef>
                <a:spcPts val="540"/>
              </a:spcBef>
              <a:spcAft>
                <a:spcPts val="0"/>
              </a:spcAft>
              <a:buClr>
                <a:srgbClr val="FFFFFF"/>
              </a:buClr>
              <a:buSzPts val="2700"/>
              <a:buFont typeface="Verdana"/>
              <a:buNone/>
              <a:defRPr sz="2700" i="0" u="none" strike="noStrike" cap="none">
                <a:solidFill>
                  <a:srgbClr val="FFFFFF"/>
                </a:solidFill>
                <a:latin typeface="Verdana"/>
                <a:ea typeface="Verdana"/>
                <a:cs typeface="Verdana"/>
                <a:sym typeface="Verdana"/>
              </a:defRPr>
            </a:lvl4pPr>
            <a:lvl5pPr marR="0" lvl="4" algn="ctr" rtl="0">
              <a:spcBef>
                <a:spcPts val="420"/>
              </a:spcBef>
              <a:spcAft>
                <a:spcPts val="0"/>
              </a:spcAft>
              <a:buClr>
                <a:srgbClr val="FFFFFF"/>
              </a:buClr>
              <a:buSzPts val="2100"/>
              <a:buFont typeface="Verdana"/>
              <a:buNone/>
              <a:defRPr sz="2100" i="0" u="none" strike="noStrike" cap="none">
                <a:solidFill>
                  <a:srgbClr val="FFFFFF"/>
                </a:solidFill>
                <a:latin typeface="Verdana"/>
                <a:ea typeface="Verdana"/>
                <a:cs typeface="Verdana"/>
                <a:sym typeface="Verdana"/>
              </a:defRPr>
            </a:lvl5pPr>
            <a:lvl6pPr marR="0" lvl="5" algn="ctr" rtl="0">
              <a:spcBef>
                <a:spcPts val="720"/>
              </a:spcBef>
              <a:spcAft>
                <a:spcPts val="0"/>
              </a:spcAft>
              <a:buClr>
                <a:srgbClr val="FFFFFF"/>
              </a:buClr>
              <a:buSzPts val="3600"/>
              <a:buFont typeface="Verdana"/>
              <a:buNone/>
              <a:defRPr sz="3600" i="0" u="none" strike="noStrike" cap="none">
                <a:solidFill>
                  <a:srgbClr val="FFFFFF"/>
                </a:solidFill>
                <a:latin typeface="Verdana"/>
                <a:ea typeface="Verdana"/>
                <a:cs typeface="Verdana"/>
                <a:sym typeface="Verdana"/>
              </a:defRPr>
            </a:lvl6pPr>
            <a:lvl7pPr marR="0" lvl="6" algn="ctr" rtl="0">
              <a:spcBef>
                <a:spcPts val="720"/>
              </a:spcBef>
              <a:spcAft>
                <a:spcPts val="0"/>
              </a:spcAft>
              <a:buClr>
                <a:srgbClr val="FFFFFF"/>
              </a:buClr>
              <a:buSzPts val="3600"/>
              <a:buFont typeface="Verdana"/>
              <a:buNone/>
              <a:defRPr sz="3600" i="0" u="none" strike="noStrike" cap="none">
                <a:solidFill>
                  <a:srgbClr val="FFFFFF"/>
                </a:solidFill>
                <a:latin typeface="Verdana"/>
                <a:ea typeface="Verdana"/>
                <a:cs typeface="Verdana"/>
                <a:sym typeface="Verdana"/>
              </a:defRPr>
            </a:lvl7pPr>
            <a:lvl8pPr marR="0" lvl="7" algn="ctr" rtl="0">
              <a:spcBef>
                <a:spcPts val="720"/>
              </a:spcBef>
              <a:spcAft>
                <a:spcPts val="0"/>
              </a:spcAft>
              <a:buClr>
                <a:srgbClr val="FFFFFF"/>
              </a:buClr>
              <a:buSzPts val="3600"/>
              <a:buFont typeface="Verdana"/>
              <a:buNone/>
              <a:defRPr sz="3600" i="0" u="none" strike="noStrike" cap="none">
                <a:solidFill>
                  <a:srgbClr val="FFFFFF"/>
                </a:solidFill>
                <a:latin typeface="Verdana"/>
                <a:ea typeface="Verdana"/>
                <a:cs typeface="Verdana"/>
                <a:sym typeface="Verdana"/>
              </a:defRPr>
            </a:lvl8pPr>
            <a:lvl9pPr marR="0" lvl="8" algn="ctr" rtl="0">
              <a:spcBef>
                <a:spcPts val="720"/>
              </a:spcBef>
              <a:spcAft>
                <a:spcPts val="0"/>
              </a:spcAft>
              <a:buClr>
                <a:srgbClr val="FFFFFF"/>
              </a:buClr>
              <a:buSzPts val="3600"/>
              <a:buFont typeface="Verdana"/>
              <a:buNone/>
              <a:defRPr sz="3600" i="0" u="none" strike="noStrike" cap="none">
                <a:solidFill>
                  <a:srgbClr val="FFFFFF"/>
                </a:solidFill>
                <a:latin typeface="Verdana"/>
                <a:ea typeface="Verdana"/>
                <a:cs typeface="Verdana"/>
                <a:sym typeface="Verdana"/>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9"/>
          <p:cNvSpPr txBox="1">
            <a:spLocks noGrp="1"/>
          </p:cNvSpPr>
          <p:nvPr>
            <p:ph type="title"/>
          </p:nvPr>
        </p:nvSpPr>
        <p:spPr>
          <a:xfrm>
            <a:off x="812838" y="996100"/>
            <a:ext cx="14631900" cy="1247700"/>
          </a:xfrm>
          <a:prstGeom prst="rect">
            <a:avLst/>
          </a:prstGeom>
          <a:noFill/>
          <a:ln>
            <a:noFill/>
          </a:ln>
        </p:spPr>
        <p:txBody>
          <a:bodyPr spcFirstLastPara="1" wrap="square" lIns="162550" tIns="81275" rIns="162550" bIns="81275" anchor="t" anchorCtr="0">
            <a:noAutofit/>
          </a:bodyPr>
          <a:lstStyle>
            <a:lvl1pPr marR="0" lvl="0" algn="ctr" rtl="0">
              <a:spcBef>
                <a:spcPts val="0"/>
              </a:spcBef>
              <a:spcAft>
                <a:spcPts val="0"/>
              </a:spcAft>
              <a:buClr>
                <a:srgbClr val="01152E"/>
              </a:buClr>
              <a:buSzPts val="6200"/>
              <a:buFont typeface="Verdana"/>
              <a:buNone/>
              <a:defRPr sz="6200" i="0" u="none" strike="noStrike" cap="none">
                <a:solidFill>
                  <a:srgbClr val="01152E"/>
                </a:solidFill>
                <a:latin typeface="Verdana"/>
                <a:ea typeface="Verdana"/>
                <a:cs typeface="Verdana"/>
                <a:sym typeface="Verdana"/>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p:cNvPicPr preferRelativeResize="0"/>
          <p:nvPr/>
        </p:nvPicPr>
        <p:blipFill rotWithShape="1">
          <a:blip r:embed="rId9">
            <a:alphaModFix/>
          </a:blip>
          <a:srcRect/>
          <a:stretch/>
        </p:blipFill>
        <p:spPr>
          <a:xfrm>
            <a:off x="0" y="34184"/>
            <a:ext cx="16257587" cy="9144000"/>
          </a:xfrm>
          <a:prstGeom prst="rect">
            <a:avLst/>
          </a:prstGeom>
          <a:noFill/>
          <a:ln>
            <a:noFill/>
          </a:ln>
        </p:spPr>
      </p:pic>
      <p:sp>
        <p:nvSpPr>
          <p:cNvPr id="11" name="Google Shape;11;p1"/>
          <p:cNvSpPr txBox="1">
            <a:spLocks noGrp="1"/>
          </p:cNvSpPr>
          <p:nvPr>
            <p:ph type="title"/>
          </p:nvPr>
        </p:nvSpPr>
        <p:spPr>
          <a:xfrm>
            <a:off x="1117709" y="486834"/>
            <a:ext cx="14022170" cy="1767417"/>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5867"/>
              <a:buFont typeface="Verdana"/>
              <a:buNone/>
              <a:defRPr sz="5867" i="0" u="none" strike="noStrike" cap="none">
                <a:solidFill>
                  <a:schemeClr val="dk1"/>
                </a:solidFill>
                <a:latin typeface="Verdana"/>
                <a:ea typeface="Verdana"/>
                <a:cs typeface="Verdana"/>
                <a:sym typeface="Verdana"/>
              </a:defRPr>
            </a:lvl1pPr>
            <a:lvl2pPr lvl="1">
              <a:spcBef>
                <a:spcPts val="0"/>
              </a:spcBef>
              <a:spcAft>
                <a:spcPts val="0"/>
              </a:spcAft>
              <a:buSzPts val="1400"/>
              <a:buFont typeface="Verdana"/>
              <a:buNone/>
              <a:defRPr sz="1800">
                <a:latin typeface="Verdana"/>
                <a:ea typeface="Verdana"/>
                <a:cs typeface="Verdana"/>
                <a:sym typeface="Verdana"/>
              </a:defRPr>
            </a:lvl2pPr>
            <a:lvl3pPr lvl="2">
              <a:spcBef>
                <a:spcPts val="0"/>
              </a:spcBef>
              <a:spcAft>
                <a:spcPts val="0"/>
              </a:spcAft>
              <a:buSzPts val="1400"/>
              <a:buFont typeface="Verdana"/>
              <a:buNone/>
              <a:defRPr sz="1800">
                <a:latin typeface="Verdana"/>
                <a:ea typeface="Verdana"/>
                <a:cs typeface="Verdana"/>
                <a:sym typeface="Verdana"/>
              </a:defRPr>
            </a:lvl3pPr>
            <a:lvl4pPr lvl="3">
              <a:spcBef>
                <a:spcPts val="0"/>
              </a:spcBef>
              <a:spcAft>
                <a:spcPts val="0"/>
              </a:spcAft>
              <a:buSzPts val="1400"/>
              <a:buFont typeface="Verdana"/>
              <a:buNone/>
              <a:defRPr sz="1800">
                <a:latin typeface="Verdana"/>
                <a:ea typeface="Verdana"/>
                <a:cs typeface="Verdana"/>
                <a:sym typeface="Verdana"/>
              </a:defRPr>
            </a:lvl4pPr>
            <a:lvl5pPr lvl="4">
              <a:spcBef>
                <a:spcPts val="0"/>
              </a:spcBef>
              <a:spcAft>
                <a:spcPts val="0"/>
              </a:spcAft>
              <a:buSzPts val="1400"/>
              <a:buFont typeface="Verdana"/>
              <a:buNone/>
              <a:defRPr sz="1800">
                <a:latin typeface="Verdana"/>
                <a:ea typeface="Verdana"/>
                <a:cs typeface="Verdana"/>
                <a:sym typeface="Verdana"/>
              </a:defRPr>
            </a:lvl5pPr>
            <a:lvl6pPr lvl="5">
              <a:spcBef>
                <a:spcPts val="0"/>
              </a:spcBef>
              <a:spcAft>
                <a:spcPts val="0"/>
              </a:spcAft>
              <a:buSzPts val="1400"/>
              <a:buFont typeface="Verdana"/>
              <a:buNone/>
              <a:defRPr sz="1800">
                <a:latin typeface="Verdana"/>
                <a:ea typeface="Verdana"/>
                <a:cs typeface="Verdana"/>
                <a:sym typeface="Verdana"/>
              </a:defRPr>
            </a:lvl6pPr>
            <a:lvl7pPr lvl="6">
              <a:spcBef>
                <a:spcPts val="0"/>
              </a:spcBef>
              <a:spcAft>
                <a:spcPts val="0"/>
              </a:spcAft>
              <a:buSzPts val="1400"/>
              <a:buFont typeface="Verdana"/>
              <a:buNone/>
              <a:defRPr sz="1800">
                <a:latin typeface="Verdana"/>
                <a:ea typeface="Verdana"/>
                <a:cs typeface="Verdana"/>
                <a:sym typeface="Verdana"/>
              </a:defRPr>
            </a:lvl7pPr>
            <a:lvl8pPr lvl="7">
              <a:spcBef>
                <a:spcPts val="0"/>
              </a:spcBef>
              <a:spcAft>
                <a:spcPts val="0"/>
              </a:spcAft>
              <a:buSzPts val="1400"/>
              <a:buFont typeface="Verdana"/>
              <a:buNone/>
              <a:defRPr sz="1800">
                <a:latin typeface="Verdana"/>
                <a:ea typeface="Verdana"/>
                <a:cs typeface="Verdana"/>
                <a:sym typeface="Verdana"/>
              </a:defRPr>
            </a:lvl8pPr>
            <a:lvl9pPr lvl="8">
              <a:spcBef>
                <a:spcPts val="0"/>
              </a:spcBef>
              <a:spcAft>
                <a:spcPts val="0"/>
              </a:spcAft>
              <a:buSzPts val="1400"/>
              <a:buFont typeface="Verdana"/>
              <a:buNone/>
              <a:defRPr sz="1800">
                <a:latin typeface="Verdana"/>
                <a:ea typeface="Verdana"/>
                <a:cs typeface="Verdana"/>
                <a:sym typeface="Verdana"/>
              </a:defRPr>
            </a:lvl9pPr>
          </a:lstStyle>
          <a:p>
            <a:endParaRPr/>
          </a:p>
        </p:txBody>
      </p:sp>
      <p:sp>
        <p:nvSpPr>
          <p:cNvPr id="12" name="Google Shape;12;p1"/>
          <p:cNvSpPr txBox="1">
            <a:spLocks noGrp="1"/>
          </p:cNvSpPr>
          <p:nvPr>
            <p:ph type="body" idx="1"/>
          </p:nvPr>
        </p:nvSpPr>
        <p:spPr>
          <a:xfrm>
            <a:off x="1117709" y="2434167"/>
            <a:ext cx="14022170" cy="5467187"/>
          </a:xfrm>
          <a:prstGeom prst="rect">
            <a:avLst/>
          </a:prstGeom>
          <a:noFill/>
          <a:ln>
            <a:noFill/>
          </a:ln>
        </p:spPr>
        <p:txBody>
          <a:bodyPr spcFirstLastPara="1" wrap="square" lIns="91425" tIns="45700" rIns="91425" bIns="45700" anchor="t" anchorCtr="0">
            <a:noAutofit/>
          </a:bodyPr>
          <a:lstStyle>
            <a:lvl1pPr marL="457200" marR="0" lvl="0" indent="-465645" algn="l" rtl="0">
              <a:lnSpc>
                <a:spcPct val="90000"/>
              </a:lnSpc>
              <a:spcBef>
                <a:spcPts val="1333"/>
              </a:spcBef>
              <a:spcAft>
                <a:spcPts val="0"/>
              </a:spcAft>
              <a:buClr>
                <a:schemeClr val="dk1"/>
              </a:buClr>
              <a:buSzPts val="3733"/>
              <a:buFont typeface="Verdana"/>
              <a:buChar char="•"/>
              <a:defRPr sz="3733" i="0" u="none" strike="noStrike" cap="none">
                <a:solidFill>
                  <a:schemeClr val="dk1"/>
                </a:solidFill>
                <a:latin typeface="Verdana"/>
                <a:ea typeface="Verdana"/>
                <a:cs typeface="Verdana"/>
                <a:sym typeface="Verdana"/>
              </a:defRPr>
            </a:lvl1pPr>
            <a:lvl2pPr marL="914400" marR="0" lvl="1" indent="-431800" algn="l" rtl="0">
              <a:lnSpc>
                <a:spcPct val="90000"/>
              </a:lnSpc>
              <a:spcBef>
                <a:spcPts val="667"/>
              </a:spcBef>
              <a:spcAft>
                <a:spcPts val="0"/>
              </a:spcAft>
              <a:buClr>
                <a:schemeClr val="dk1"/>
              </a:buClr>
              <a:buSzPts val="3200"/>
              <a:buFont typeface="Verdana"/>
              <a:buChar char="•"/>
              <a:defRPr sz="3200" i="0" u="none" strike="noStrike" cap="none">
                <a:solidFill>
                  <a:schemeClr val="dk1"/>
                </a:solidFill>
                <a:latin typeface="Verdana"/>
                <a:ea typeface="Verdana"/>
                <a:cs typeface="Verdana"/>
                <a:sym typeface="Verdana"/>
              </a:defRPr>
            </a:lvl2pPr>
            <a:lvl3pPr marL="1371600" marR="0" lvl="2" indent="-397954" algn="l" rtl="0">
              <a:lnSpc>
                <a:spcPct val="90000"/>
              </a:lnSpc>
              <a:spcBef>
                <a:spcPts val="667"/>
              </a:spcBef>
              <a:spcAft>
                <a:spcPts val="0"/>
              </a:spcAft>
              <a:buClr>
                <a:schemeClr val="dk1"/>
              </a:buClr>
              <a:buSzPts val="2667"/>
              <a:buFont typeface="Verdana"/>
              <a:buChar char="•"/>
              <a:defRPr sz="2667" i="0" u="none" strike="noStrike" cap="none">
                <a:solidFill>
                  <a:schemeClr val="dk1"/>
                </a:solidFill>
                <a:latin typeface="Verdana"/>
                <a:ea typeface="Verdana"/>
                <a:cs typeface="Verdana"/>
                <a:sym typeface="Verdana"/>
              </a:defRPr>
            </a:lvl3pPr>
            <a:lvl4pPr marL="1828800" marR="0" lvl="3" indent="-381000" algn="l" rtl="0">
              <a:lnSpc>
                <a:spcPct val="90000"/>
              </a:lnSpc>
              <a:spcBef>
                <a:spcPts val="667"/>
              </a:spcBef>
              <a:spcAft>
                <a:spcPts val="0"/>
              </a:spcAft>
              <a:buClr>
                <a:schemeClr val="dk1"/>
              </a:buClr>
              <a:buSzPts val="2400"/>
              <a:buFont typeface="Verdana"/>
              <a:buChar char="•"/>
              <a:defRPr sz="2400" i="0" u="none" strike="noStrike" cap="none">
                <a:solidFill>
                  <a:schemeClr val="dk1"/>
                </a:solidFill>
                <a:latin typeface="Verdana"/>
                <a:ea typeface="Verdana"/>
                <a:cs typeface="Verdana"/>
                <a:sym typeface="Verdana"/>
              </a:defRPr>
            </a:lvl4pPr>
            <a:lvl5pPr marL="2286000" marR="0" lvl="4" indent="-381000" algn="l" rtl="0">
              <a:lnSpc>
                <a:spcPct val="90000"/>
              </a:lnSpc>
              <a:spcBef>
                <a:spcPts val="667"/>
              </a:spcBef>
              <a:spcAft>
                <a:spcPts val="0"/>
              </a:spcAft>
              <a:buClr>
                <a:schemeClr val="dk1"/>
              </a:buClr>
              <a:buSzPts val="2400"/>
              <a:buFont typeface="Verdana"/>
              <a:buChar char="•"/>
              <a:defRPr sz="2400" i="0" u="none" strike="noStrike" cap="none">
                <a:solidFill>
                  <a:schemeClr val="dk1"/>
                </a:solidFill>
                <a:latin typeface="Verdana"/>
                <a:ea typeface="Verdana"/>
                <a:cs typeface="Verdana"/>
                <a:sym typeface="Verdana"/>
              </a:defRPr>
            </a:lvl5pPr>
            <a:lvl6pPr marL="2743200" marR="0" lvl="5" indent="-381000" algn="l" rtl="0">
              <a:lnSpc>
                <a:spcPct val="90000"/>
              </a:lnSpc>
              <a:spcBef>
                <a:spcPts val="667"/>
              </a:spcBef>
              <a:spcAft>
                <a:spcPts val="0"/>
              </a:spcAft>
              <a:buClr>
                <a:schemeClr val="dk1"/>
              </a:buClr>
              <a:buSzPts val="2400"/>
              <a:buFont typeface="Verdana"/>
              <a:buChar char="•"/>
              <a:defRPr sz="2400" i="0" u="none" strike="noStrike" cap="none">
                <a:solidFill>
                  <a:schemeClr val="dk1"/>
                </a:solidFill>
                <a:latin typeface="Verdana"/>
                <a:ea typeface="Verdana"/>
                <a:cs typeface="Verdana"/>
                <a:sym typeface="Verdana"/>
              </a:defRPr>
            </a:lvl6pPr>
            <a:lvl7pPr marL="3200400" marR="0" lvl="6" indent="-381000" algn="l" rtl="0">
              <a:lnSpc>
                <a:spcPct val="90000"/>
              </a:lnSpc>
              <a:spcBef>
                <a:spcPts val="667"/>
              </a:spcBef>
              <a:spcAft>
                <a:spcPts val="0"/>
              </a:spcAft>
              <a:buClr>
                <a:schemeClr val="dk1"/>
              </a:buClr>
              <a:buSzPts val="2400"/>
              <a:buFont typeface="Verdana"/>
              <a:buChar char="•"/>
              <a:defRPr sz="2400" i="0" u="none" strike="noStrike" cap="none">
                <a:solidFill>
                  <a:schemeClr val="dk1"/>
                </a:solidFill>
                <a:latin typeface="Verdana"/>
                <a:ea typeface="Verdana"/>
                <a:cs typeface="Verdana"/>
                <a:sym typeface="Verdana"/>
              </a:defRPr>
            </a:lvl7pPr>
            <a:lvl8pPr marL="3657600" marR="0" lvl="7" indent="-381000" algn="l" rtl="0">
              <a:lnSpc>
                <a:spcPct val="90000"/>
              </a:lnSpc>
              <a:spcBef>
                <a:spcPts val="667"/>
              </a:spcBef>
              <a:spcAft>
                <a:spcPts val="0"/>
              </a:spcAft>
              <a:buClr>
                <a:schemeClr val="dk1"/>
              </a:buClr>
              <a:buSzPts val="2400"/>
              <a:buFont typeface="Verdana"/>
              <a:buChar char="•"/>
              <a:defRPr sz="2400" i="0" u="none" strike="noStrike" cap="none">
                <a:solidFill>
                  <a:schemeClr val="dk1"/>
                </a:solidFill>
                <a:latin typeface="Verdana"/>
                <a:ea typeface="Verdana"/>
                <a:cs typeface="Verdana"/>
                <a:sym typeface="Verdana"/>
              </a:defRPr>
            </a:lvl8pPr>
            <a:lvl9pPr marL="4114800" marR="0" lvl="8" indent="-381000" algn="l" rtl="0">
              <a:lnSpc>
                <a:spcPct val="90000"/>
              </a:lnSpc>
              <a:spcBef>
                <a:spcPts val="667"/>
              </a:spcBef>
              <a:spcAft>
                <a:spcPts val="0"/>
              </a:spcAft>
              <a:buClr>
                <a:schemeClr val="dk1"/>
              </a:buClr>
              <a:buSzPts val="2400"/>
              <a:buFont typeface="Verdana"/>
              <a:buChar char="•"/>
              <a:defRPr sz="2400" i="0" u="none" strike="noStrike" cap="none">
                <a:solidFill>
                  <a:schemeClr val="dk1"/>
                </a:solidFill>
                <a:latin typeface="Verdana"/>
                <a:ea typeface="Verdana"/>
                <a:cs typeface="Verdana"/>
                <a:sym typeface="Verdan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1" Type="http://schemas.openxmlformats.org/officeDocument/2006/relationships/image" Target="../media/image11.png"/><Relationship Id="rId12"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9" Type="http://schemas.openxmlformats.org/officeDocument/2006/relationships/image" Target="../media/image9.png"/><Relationship Id="rId10" Type="http://schemas.openxmlformats.org/officeDocument/2006/relationships/image" Target="../media/image10.png"/></Relationships>
</file>

<file path=ppt/slides/_rels/slide6.xml.rels><?xml version="1.0" encoding="UTF-8" standalone="yes"?>
<Relationships xmlns="http://schemas.openxmlformats.org/package/2006/relationships"><Relationship Id="rId11" Type="http://schemas.openxmlformats.org/officeDocument/2006/relationships/image" Target="../media/image22.png"/><Relationship Id="rId12"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9.png"/><Relationship Id="rId7" Type="http://schemas.openxmlformats.org/officeDocument/2006/relationships/image" Target="../media/image18.png"/><Relationship Id="rId8" Type="http://schemas.openxmlformats.org/officeDocument/2006/relationships/image" Target="../media/image19.png"/><Relationship Id="rId9" Type="http://schemas.openxmlformats.org/officeDocument/2006/relationships/image" Target="../media/image20.png"/><Relationship Id="rId10"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1"/>
          <p:cNvSpPr txBox="1">
            <a:spLocks noGrp="1"/>
          </p:cNvSpPr>
          <p:nvPr>
            <p:ph type="title"/>
          </p:nvPr>
        </p:nvSpPr>
        <p:spPr>
          <a:xfrm>
            <a:off x="1109242" y="1932879"/>
            <a:ext cx="14022300" cy="55014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6000" b="1" dirty="0" err="1" smtClean="0">
                <a:solidFill>
                  <a:schemeClr val="lt1"/>
                </a:solidFill>
              </a:rPr>
              <a:t>Itemsets</a:t>
            </a:r>
            <a:r>
              <a:rPr lang="en-US" sz="6000" b="1" dirty="0" smtClean="0">
                <a:solidFill>
                  <a:schemeClr val="lt1"/>
                </a:solidFill>
              </a:rPr>
              <a:t>, Vectors/matrices, and Sequences</a:t>
            </a:r>
            <a:endParaRPr sz="6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57"/>
          <p:cNvSpPr txBox="1">
            <a:spLocks noGrp="1"/>
          </p:cNvSpPr>
          <p:nvPr>
            <p:ph type="title"/>
          </p:nvPr>
        </p:nvSpPr>
        <p:spPr>
          <a:xfrm>
            <a:off x="1117709" y="327810"/>
            <a:ext cx="14022170" cy="999996"/>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Example of Matrices</a:t>
            </a:r>
            <a:endParaRPr/>
          </a:p>
        </p:txBody>
      </p:sp>
      <p:sp>
        <p:nvSpPr>
          <p:cNvPr id="673" name="Google Shape;673;p57"/>
          <p:cNvSpPr txBox="1">
            <a:spLocks noGrp="1"/>
          </p:cNvSpPr>
          <p:nvPr>
            <p:ph type="body" idx="1"/>
          </p:nvPr>
        </p:nvSpPr>
        <p:spPr>
          <a:xfrm>
            <a:off x="812875" y="1534550"/>
            <a:ext cx="6789000" cy="5689500"/>
          </a:xfrm>
          <a:prstGeom prst="rect">
            <a:avLst/>
          </a:prstGeom>
        </p:spPr>
        <p:txBody>
          <a:bodyPr spcFirstLastPara="1" wrap="square" lIns="91425" tIns="45700" rIns="91425" bIns="45700" anchor="t" anchorCtr="0">
            <a:noAutofit/>
          </a:bodyPr>
          <a:lstStyle/>
          <a:p>
            <a:pPr marL="457200" lvl="0" indent="-533400" algn="l" rtl="0">
              <a:spcBef>
                <a:spcPts val="1333"/>
              </a:spcBef>
              <a:spcAft>
                <a:spcPts val="0"/>
              </a:spcAft>
              <a:buSzPts val="4800"/>
              <a:buChar char="•"/>
            </a:pPr>
            <a:r>
              <a:rPr lang="en-US"/>
              <a:t>Product Ratings</a:t>
            </a:r>
            <a:endParaRPr/>
          </a:p>
        </p:txBody>
      </p:sp>
      <p:pic>
        <p:nvPicPr>
          <p:cNvPr id="674" name="Google Shape;674;p57"/>
          <p:cNvPicPr preferRelativeResize="0"/>
          <p:nvPr/>
        </p:nvPicPr>
        <p:blipFill>
          <a:blip r:embed="rId3">
            <a:alphaModFix/>
          </a:blip>
          <a:stretch>
            <a:fillRect/>
          </a:stretch>
        </p:blipFill>
        <p:spPr>
          <a:xfrm>
            <a:off x="1624663" y="2670625"/>
            <a:ext cx="4572000" cy="3429000"/>
          </a:xfrm>
          <a:prstGeom prst="rect">
            <a:avLst/>
          </a:prstGeom>
          <a:noFill/>
          <a:ln>
            <a:noFill/>
          </a:ln>
        </p:spPr>
      </p:pic>
      <p:sp>
        <p:nvSpPr>
          <p:cNvPr id="675" name="Google Shape;675;p57"/>
          <p:cNvSpPr txBox="1"/>
          <p:nvPr/>
        </p:nvSpPr>
        <p:spPr>
          <a:xfrm>
            <a:off x="1537825" y="5785225"/>
            <a:ext cx="5339100" cy="68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a:latin typeface="Verdana"/>
                <a:ea typeface="Verdana"/>
                <a:cs typeface="Verdana"/>
                <a:sym typeface="Verdana"/>
              </a:rPr>
              <a:t>https://www.incubegroup.com/blog/recommender-system-for-private-banking/</a:t>
            </a:r>
            <a:endParaRPr sz="1000">
              <a:latin typeface="Verdana"/>
              <a:ea typeface="Verdana"/>
              <a:cs typeface="Verdana"/>
              <a:sym typeface="Verdan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58"/>
          <p:cNvSpPr txBox="1">
            <a:spLocks noGrp="1"/>
          </p:cNvSpPr>
          <p:nvPr>
            <p:ph type="title"/>
          </p:nvPr>
        </p:nvSpPr>
        <p:spPr>
          <a:xfrm>
            <a:off x="1117709" y="327810"/>
            <a:ext cx="14022300" cy="9999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Example of Matrices</a:t>
            </a:r>
            <a:endParaRPr/>
          </a:p>
        </p:txBody>
      </p:sp>
      <p:sp>
        <p:nvSpPr>
          <p:cNvPr id="681" name="Google Shape;681;p58"/>
          <p:cNvSpPr txBox="1">
            <a:spLocks noGrp="1"/>
          </p:cNvSpPr>
          <p:nvPr>
            <p:ph type="body" idx="1"/>
          </p:nvPr>
        </p:nvSpPr>
        <p:spPr>
          <a:xfrm>
            <a:off x="812875" y="1534550"/>
            <a:ext cx="6789000" cy="5689500"/>
          </a:xfrm>
          <a:prstGeom prst="rect">
            <a:avLst/>
          </a:prstGeom>
        </p:spPr>
        <p:txBody>
          <a:bodyPr spcFirstLastPara="1" wrap="square" lIns="91425" tIns="45700" rIns="91425" bIns="45700" anchor="t" anchorCtr="0">
            <a:noAutofit/>
          </a:bodyPr>
          <a:lstStyle/>
          <a:p>
            <a:pPr marL="457200" lvl="0" indent="-533400" algn="l" rtl="0">
              <a:spcBef>
                <a:spcPts val="1333"/>
              </a:spcBef>
              <a:spcAft>
                <a:spcPts val="0"/>
              </a:spcAft>
              <a:buSzPts val="4800"/>
              <a:buChar char="•"/>
            </a:pPr>
            <a:r>
              <a:rPr lang="en-US"/>
              <a:t>Product Ratings</a:t>
            </a:r>
            <a:endParaRPr/>
          </a:p>
        </p:txBody>
      </p:sp>
      <p:sp>
        <p:nvSpPr>
          <p:cNvPr id="682" name="Google Shape;682;p58"/>
          <p:cNvSpPr txBox="1">
            <a:spLocks noGrp="1"/>
          </p:cNvSpPr>
          <p:nvPr>
            <p:ph type="body" idx="1"/>
          </p:nvPr>
        </p:nvSpPr>
        <p:spPr>
          <a:xfrm>
            <a:off x="8128000" y="1534550"/>
            <a:ext cx="7469100" cy="5689500"/>
          </a:xfrm>
          <a:prstGeom prst="rect">
            <a:avLst/>
          </a:prstGeom>
        </p:spPr>
        <p:txBody>
          <a:bodyPr spcFirstLastPara="1" wrap="square" lIns="91425" tIns="45700" rIns="91425" bIns="45700" anchor="t" anchorCtr="0">
            <a:noAutofit/>
          </a:bodyPr>
          <a:lstStyle/>
          <a:p>
            <a:pPr marL="457200" lvl="0" indent="-533400" algn="l" rtl="0">
              <a:spcBef>
                <a:spcPts val="1333"/>
              </a:spcBef>
              <a:spcAft>
                <a:spcPts val="0"/>
              </a:spcAft>
              <a:buSzPts val="4800"/>
              <a:buChar char="•"/>
            </a:pPr>
            <a:r>
              <a:rPr lang="en-US"/>
              <a:t>Microarrays</a:t>
            </a:r>
            <a:endParaRPr/>
          </a:p>
        </p:txBody>
      </p:sp>
      <p:pic>
        <p:nvPicPr>
          <p:cNvPr id="683" name="Google Shape;683;p58"/>
          <p:cNvPicPr preferRelativeResize="0"/>
          <p:nvPr/>
        </p:nvPicPr>
        <p:blipFill>
          <a:blip r:embed="rId3">
            <a:alphaModFix/>
          </a:blip>
          <a:stretch>
            <a:fillRect/>
          </a:stretch>
        </p:blipFill>
        <p:spPr>
          <a:xfrm>
            <a:off x="10116525" y="3465225"/>
            <a:ext cx="3929822" cy="3929801"/>
          </a:xfrm>
          <a:prstGeom prst="rect">
            <a:avLst/>
          </a:prstGeom>
          <a:noFill/>
          <a:ln>
            <a:noFill/>
          </a:ln>
        </p:spPr>
      </p:pic>
      <p:sp>
        <p:nvSpPr>
          <p:cNvPr id="684" name="Google Shape;684;p58"/>
          <p:cNvSpPr txBox="1"/>
          <p:nvPr/>
        </p:nvSpPr>
        <p:spPr>
          <a:xfrm>
            <a:off x="10056741" y="7343600"/>
            <a:ext cx="4572000" cy="59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800"/>
              <a:t>DNA Micro array - </a:t>
            </a:r>
            <a:r>
              <a:rPr lang="en-US" sz="800">
                <a:highlight>
                  <a:srgbClr val="F8F9FA"/>
                </a:highlight>
              </a:rPr>
              <a:t>Guillaume Paumier</a:t>
            </a:r>
            <a:r>
              <a:rPr lang="en-US" sz="800">
                <a:solidFill>
                  <a:srgbClr val="222222"/>
                </a:solidFill>
                <a:highlight>
                  <a:srgbClr val="F8F9FA"/>
                </a:highlight>
              </a:rPr>
              <a:t>  - </a:t>
            </a:r>
            <a:r>
              <a:rPr lang="en-US" sz="800">
                <a:solidFill>
                  <a:srgbClr val="222222"/>
                </a:solidFill>
              </a:rPr>
              <a:t>https://commons.wikimedia.org/wiki/File:DNA_microarray.svg</a:t>
            </a:r>
            <a:r>
              <a:rPr lang="en-US" sz="800"/>
              <a:t> - CC-BY-SA-3.0</a:t>
            </a:r>
            <a:endParaRPr sz="800"/>
          </a:p>
        </p:txBody>
      </p:sp>
      <p:pic>
        <p:nvPicPr>
          <p:cNvPr id="685" name="Google Shape;685;p58"/>
          <p:cNvPicPr preferRelativeResize="0"/>
          <p:nvPr/>
        </p:nvPicPr>
        <p:blipFill>
          <a:blip r:embed="rId4">
            <a:alphaModFix/>
          </a:blip>
          <a:stretch>
            <a:fillRect/>
          </a:stretch>
        </p:blipFill>
        <p:spPr>
          <a:xfrm>
            <a:off x="1624663" y="2670625"/>
            <a:ext cx="4572000" cy="3429000"/>
          </a:xfrm>
          <a:prstGeom prst="rect">
            <a:avLst/>
          </a:prstGeom>
          <a:noFill/>
          <a:ln>
            <a:noFill/>
          </a:ln>
        </p:spPr>
      </p:pic>
      <p:sp>
        <p:nvSpPr>
          <p:cNvPr id="686" name="Google Shape;686;p58"/>
          <p:cNvSpPr txBox="1"/>
          <p:nvPr/>
        </p:nvSpPr>
        <p:spPr>
          <a:xfrm>
            <a:off x="1537825" y="5785225"/>
            <a:ext cx="5339100" cy="68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a:latin typeface="Verdana"/>
                <a:ea typeface="Verdana"/>
                <a:cs typeface="Verdana"/>
                <a:sym typeface="Verdana"/>
              </a:rPr>
              <a:t>https://www.incubegroup.com/blog/recommender-system-for-private-banking/</a:t>
            </a:r>
            <a:endParaRPr sz="1000">
              <a:latin typeface="Verdana"/>
              <a:ea typeface="Verdana"/>
              <a:cs typeface="Verdana"/>
              <a:sym typeface="Verdana"/>
            </a:endParaRPr>
          </a:p>
        </p:txBody>
      </p:sp>
      <p:sp>
        <p:nvSpPr>
          <p:cNvPr id="687" name="Google Shape;687;p58"/>
          <p:cNvSpPr txBox="1"/>
          <p:nvPr/>
        </p:nvSpPr>
        <p:spPr>
          <a:xfrm>
            <a:off x="8385925" y="5175625"/>
            <a:ext cx="1244700" cy="68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b="1">
                <a:latin typeface="Verdana"/>
                <a:ea typeface="Verdana"/>
                <a:cs typeface="Verdana"/>
                <a:sym typeface="Verdana"/>
              </a:rPr>
              <a:t>Genes</a:t>
            </a:r>
            <a:endParaRPr sz="2400" b="1">
              <a:latin typeface="Verdana"/>
              <a:ea typeface="Verdana"/>
              <a:cs typeface="Verdana"/>
              <a:sym typeface="Verdana"/>
            </a:endParaRPr>
          </a:p>
        </p:txBody>
      </p:sp>
      <p:sp>
        <p:nvSpPr>
          <p:cNvPr id="688" name="Google Shape;688;p58"/>
          <p:cNvSpPr txBox="1"/>
          <p:nvPr/>
        </p:nvSpPr>
        <p:spPr>
          <a:xfrm>
            <a:off x="10956600" y="2602250"/>
            <a:ext cx="2249700" cy="68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b="1">
                <a:latin typeface="Verdana"/>
                <a:ea typeface="Verdana"/>
                <a:cs typeface="Verdana"/>
                <a:sym typeface="Verdana"/>
              </a:rPr>
              <a:t>Samples</a:t>
            </a:r>
            <a:endParaRPr sz="2400" b="1">
              <a:latin typeface="Verdana"/>
              <a:ea typeface="Verdana"/>
              <a:cs typeface="Verdana"/>
              <a:sym typeface="Verdana"/>
            </a:endParaRPr>
          </a:p>
        </p:txBody>
      </p:sp>
      <p:sp>
        <p:nvSpPr>
          <p:cNvPr id="689" name="Google Shape;689;p58"/>
          <p:cNvSpPr txBox="1"/>
          <p:nvPr/>
        </p:nvSpPr>
        <p:spPr>
          <a:xfrm>
            <a:off x="7646879" y="3336500"/>
            <a:ext cx="1842600" cy="99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800">
                <a:solidFill>
                  <a:schemeClr val="dk1"/>
                </a:solidFill>
                <a:latin typeface="Verdana"/>
                <a:ea typeface="Verdana"/>
                <a:cs typeface="Verdana"/>
                <a:sym typeface="Verdana"/>
              </a:rPr>
              <a:t>Gene Expression Level</a:t>
            </a:r>
            <a:endParaRPr sz="1800">
              <a:latin typeface="Verdana"/>
              <a:ea typeface="Verdana"/>
              <a:cs typeface="Verdana"/>
              <a:sym typeface="Verdana"/>
            </a:endParaRPr>
          </a:p>
        </p:txBody>
      </p:sp>
      <p:cxnSp>
        <p:nvCxnSpPr>
          <p:cNvPr id="690" name="Google Shape;690;p58"/>
          <p:cNvCxnSpPr>
            <a:stCxn id="689" idx="3"/>
          </p:cNvCxnSpPr>
          <p:nvPr/>
        </p:nvCxnSpPr>
        <p:spPr>
          <a:xfrm>
            <a:off x="9489479" y="3835400"/>
            <a:ext cx="1072800" cy="347100"/>
          </a:xfrm>
          <a:prstGeom prst="straightConnector1">
            <a:avLst/>
          </a:prstGeom>
          <a:noFill/>
          <a:ln w="9525" cap="flat" cmpd="sng">
            <a:solidFill>
              <a:schemeClr val="dk2"/>
            </a:solidFill>
            <a:prstDash val="solid"/>
            <a:round/>
            <a:headEnd type="none" w="med" len="med"/>
            <a:tailEnd type="none" w="med" len="med"/>
          </a:ln>
        </p:spPr>
      </p:cxnSp>
      <p:sp>
        <p:nvSpPr>
          <p:cNvPr id="691" name="Google Shape;691;p58"/>
          <p:cNvSpPr/>
          <p:nvPr/>
        </p:nvSpPr>
        <p:spPr>
          <a:xfrm>
            <a:off x="9706825" y="3546925"/>
            <a:ext cx="259500" cy="3838500"/>
          </a:xfrm>
          <a:prstGeom prst="leftBrace">
            <a:avLst>
              <a:gd name="adj1" fmla="val 8333"/>
              <a:gd name="adj2" fmla="val 49744"/>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Verdana"/>
              <a:ea typeface="Verdana"/>
              <a:cs typeface="Verdana"/>
              <a:sym typeface="Verdana"/>
            </a:endParaRPr>
          </a:p>
        </p:txBody>
      </p:sp>
      <p:sp>
        <p:nvSpPr>
          <p:cNvPr id="692" name="Google Shape;692;p58"/>
          <p:cNvSpPr/>
          <p:nvPr/>
        </p:nvSpPr>
        <p:spPr>
          <a:xfrm rot="5400000">
            <a:off x="11981250" y="1328825"/>
            <a:ext cx="259500" cy="3838500"/>
          </a:xfrm>
          <a:prstGeom prst="leftBrace">
            <a:avLst>
              <a:gd name="adj1" fmla="val 8333"/>
              <a:gd name="adj2" fmla="val 49744"/>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Verdana"/>
              <a:ea typeface="Verdana"/>
              <a:cs typeface="Verdana"/>
              <a:sym typeface="Verdan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59"/>
          <p:cNvSpPr txBox="1">
            <a:spLocks noGrp="1"/>
          </p:cNvSpPr>
          <p:nvPr>
            <p:ph type="title"/>
          </p:nvPr>
        </p:nvSpPr>
        <p:spPr>
          <a:xfrm>
            <a:off x="1117709" y="327810"/>
            <a:ext cx="14022170" cy="999996"/>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Sequence Data</a:t>
            </a:r>
            <a:endParaRPr/>
          </a:p>
        </p:txBody>
      </p:sp>
      <p:sp>
        <p:nvSpPr>
          <p:cNvPr id="698" name="Google Shape;698;p59"/>
          <p:cNvSpPr txBox="1">
            <a:spLocks noGrp="1"/>
          </p:cNvSpPr>
          <p:nvPr>
            <p:ph type="body" idx="1"/>
          </p:nvPr>
        </p:nvSpPr>
        <p:spPr>
          <a:xfrm>
            <a:off x="1117700" y="1590275"/>
            <a:ext cx="14022300" cy="41175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4400" b="1"/>
              <a:t>Data object:</a:t>
            </a:r>
            <a:r>
              <a:rPr lang="en-US" sz="4400"/>
              <a:t> curriculum paths, a DNA sequence, a session of search queries, a sentence (of words), a trace of user actions</a:t>
            </a:r>
            <a:endParaRPr sz="4400"/>
          </a:p>
          <a:p>
            <a:pPr marL="0" lvl="0" indent="0" algn="l" rtl="0">
              <a:spcBef>
                <a:spcPts val="0"/>
              </a:spcBef>
              <a:spcAft>
                <a:spcPts val="0"/>
              </a:spcAft>
              <a:buNone/>
            </a:pPr>
            <a:endParaRPr sz="4400"/>
          </a:p>
          <a:p>
            <a:pPr marL="0" lvl="0" indent="0" algn="l" rtl="0">
              <a:spcBef>
                <a:spcPts val="0"/>
              </a:spcBef>
              <a:spcAft>
                <a:spcPts val="0"/>
              </a:spcAft>
              <a:buClr>
                <a:schemeClr val="dk1"/>
              </a:buClr>
              <a:buSzPts val="1100"/>
              <a:buFont typeface="Arial"/>
              <a:buNone/>
            </a:pPr>
            <a:r>
              <a:rPr lang="en-US" sz="4400" b="1"/>
              <a:t>Attributes:</a:t>
            </a:r>
            <a:r>
              <a:rPr lang="en-US" sz="4400"/>
              <a:t> pairs of </a:t>
            </a:r>
            <a:r>
              <a:rPr lang="en-US" sz="4400">
                <a:solidFill>
                  <a:srgbClr val="C00000"/>
                </a:solidFill>
              </a:rPr>
              <a:t>positions</a:t>
            </a:r>
            <a:r>
              <a:rPr lang="en-US" sz="4400"/>
              <a:t> and </a:t>
            </a:r>
            <a:r>
              <a:rPr lang="en-US" sz="4400">
                <a:solidFill>
                  <a:srgbClr val="C00000"/>
                </a:solidFill>
              </a:rPr>
              <a:t>categorical item</a:t>
            </a:r>
            <a:r>
              <a:rPr lang="en-US" sz="4400"/>
              <a:t>, in a sequential </a:t>
            </a:r>
            <a:r>
              <a:rPr lang="en-US" sz="4400">
                <a:solidFill>
                  <a:srgbClr val="C00000"/>
                </a:solidFill>
              </a:rPr>
              <a:t>order</a:t>
            </a:r>
            <a:endParaRPr sz="4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60"/>
          <p:cNvSpPr txBox="1">
            <a:spLocks noGrp="1"/>
          </p:cNvSpPr>
          <p:nvPr>
            <p:ph type="title"/>
          </p:nvPr>
        </p:nvSpPr>
        <p:spPr>
          <a:xfrm>
            <a:off x="1117709" y="327810"/>
            <a:ext cx="14022300" cy="9999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Sequence Data</a:t>
            </a:r>
            <a:endParaRPr/>
          </a:p>
        </p:txBody>
      </p:sp>
      <p:sp>
        <p:nvSpPr>
          <p:cNvPr id="704" name="Google Shape;704;p60"/>
          <p:cNvSpPr txBox="1">
            <a:spLocks noGrp="1"/>
          </p:cNvSpPr>
          <p:nvPr>
            <p:ph type="body" idx="1"/>
          </p:nvPr>
        </p:nvSpPr>
        <p:spPr>
          <a:xfrm>
            <a:off x="1117700" y="1590275"/>
            <a:ext cx="14022300" cy="41175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4400" b="1"/>
              <a:t>Data object:</a:t>
            </a:r>
            <a:r>
              <a:rPr lang="en-US" sz="4400"/>
              <a:t> curriculum paths, a DNA sequence, a session of search queries, a sentence (of words), a trace of user actions</a:t>
            </a:r>
            <a:endParaRPr sz="4400"/>
          </a:p>
          <a:p>
            <a:pPr marL="0" lvl="0" indent="0" algn="l" rtl="0">
              <a:spcBef>
                <a:spcPts val="0"/>
              </a:spcBef>
              <a:spcAft>
                <a:spcPts val="0"/>
              </a:spcAft>
              <a:buNone/>
            </a:pPr>
            <a:endParaRPr sz="4400"/>
          </a:p>
          <a:p>
            <a:pPr marL="0" lvl="0" indent="0" algn="l" rtl="0">
              <a:spcBef>
                <a:spcPts val="0"/>
              </a:spcBef>
              <a:spcAft>
                <a:spcPts val="0"/>
              </a:spcAft>
              <a:buNone/>
            </a:pPr>
            <a:r>
              <a:rPr lang="en-US" sz="4400" b="1"/>
              <a:t>Attributes:</a:t>
            </a:r>
            <a:r>
              <a:rPr lang="en-US" sz="4400"/>
              <a:t> pairs of </a:t>
            </a:r>
            <a:r>
              <a:rPr lang="en-US" sz="4400">
                <a:solidFill>
                  <a:srgbClr val="C00000"/>
                </a:solidFill>
              </a:rPr>
              <a:t>positions</a:t>
            </a:r>
            <a:r>
              <a:rPr lang="en-US" sz="4400"/>
              <a:t> and </a:t>
            </a:r>
            <a:r>
              <a:rPr lang="en-US" sz="4400">
                <a:solidFill>
                  <a:srgbClr val="C00000"/>
                </a:solidFill>
              </a:rPr>
              <a:t>categorical item</a:t>
            </a:r>
            <a:r>
              <a:rPr lang="en-US" sz="4400"/>
              <a:t>, in a sequential </a:t>
            </a:r>
            <a:r>
              <a:rPr lang="en-US" sz="4400">
                <a:solidFill>
                  <a:srgbClr val="C00000"/>
                </a:solidFill>
              </a:rPr>
              <a:t>order</a:t>
            </a:r>
            <a:endParaRPr sz="4400"/>
          </a:p>
        </p:txBody>
      </p:sp>
      <p:grpSp>
        <p:nvGrpSpPr>
          <p:cNvPr id="705" name="Google Shape;705;p60"/>
          <p:cNvGrpSpPr/>
          <p:nvPr/>
        </p:nvGrpSpPr>
        <p:grpSpPr>
          <a:xfrm>
            <a:off x="1481375" y="5899813"/>
            <a:ext cx="13003825" cy="996313"/>
            <a:chOff x="1699325" y="4351588"/>
            <a:chExt cx="13003825" cy="996313"/>
          </a:xfrm>
        </p:grpSpPr>
        <p:sp>
          <p:nvSpPr>
            <p:cNvPr id="706" name="Google Shape;706;p60"/>
            <p:cNvSpPr txBox="1"/>
            <p:nvPr/>
          </p:nvSpPr>
          <p:spPr>
            <a:xfrm>
              <a:off x="1699325" y="4351588"/>
              <a:ext cx="2538300" cy="9963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rgbClr val="4A86E8"/>
                  </a:solidFill>
                  <a:latin typeface="Verdana"/>
                  <a:ea typeface="Verdana"/>
                  <a:cs typeface="Verdana"/>
                  <a:sym typeface="Verdana"/>
                </a:rPr>
                <a:t>Introduction to Python</a:t>
              </a:r>
              <a:endParaRPr sz="2400" b="1">
                <a:solidFill>
                  <a:srgbClr val="4A86E8"/>
                </a:solidFill>
                <a:latin typeface="Verdana"/>
                <a:ea typeface="Verdana"/>
                <a:cs typeface="Verdana"/>
                <a:sym typeface="Verdana"/>
              </a:endParaRPr>
            </a:p>
          </p:txBody>
        </p:sp>
        <p:sp>
          <p:nvSpPr>
            <p:cNvPr id="707" name="Google Shape;707;p60"/>
            <p:cNvSpPr txBox="1"/>
            <p:nvPr/>
          </p:nvSpPr>
          <p:spPr>
            <a:xfrm>
              <a:off x="5044550" y="4351600"/>
              <a:ext cx="3172800" cy="9963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rgbClr val="4A86E8"/>
                  </a:solidFill>
                  <a:latin typeface="Verdana"/>
                  <a:ea typeface="Verdana"/>
                  <a:cs typeface="Verdana"/>
                  <a:sym typeface="Verdana"/>
                </a:rPr>
                <a:t>Python for Data Science</a:t>
              </a:r>
              <a:endParaRPr sz="2400" b="1">
                <a:solidFill>
                  <a:srgbClr val="4A86E8"/>
                </a:solidFill>
                <a:latin typeface="Verdana"/>
                <a:ea typeface="Verdana"/>
                <a:cs typeface="Verdana"/>
                <a:sym typeface="Verdana"/>
              </a:endParaRPr>
            </a:p>
          </p:txBody>
        </p:sp>
        <p:sp>
          <p:nvSpPr>
            <p:cNvPr id="708" name="Google Shape;708;p60"/>
            <p:cNvSpPr txBox="1"/>
            <p:nvPr/>
          </p:nvSpPr>
          <p:spPr>
            <a:xfrm>
              <a:off x="8765450" y="4351588"/>
              <a:ext cx="1960500" cy="9963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rgbClr val="4A86E8"/>
                  </a:solidFill>
                  <a:latin typeface="Verdana"/>
                  <a:ea typeface="Verdana"/>
                  <a:cs typeface="Verdana"/>
                  <a:sym typeface="Verdana"/>
                </a:rPr>
                <a:t>Data Mining I</a:t>
              </a:r>
              <a:endParaRPr sz="2400" b="1">
                <a:solidFill>
                  <a:srgbClr val="4A86E8"/>
                </a:solidFill>
                <a:latin typeface="Verdana"/>
                <a:ea typeface="Verdana"/>
                <a:cs typeface="Verdana"/>
                <a:sym typeface="Verdana"/>
              </a:endParaRPr>
            </a:p>
          </p:txBody>
        </p:sp>
        <p:sp>
          <p:nvSpPr>
            <p:cNvPr id="709" name="Google Shape;709;p60"/>
            <p:cNvSpPr txBox="1"/>
            <p:nvPr/>
          </p:nvSpPr>
          <p:spPr>
            <a:xfrm>
              <a:off x="11372850" y="4351588"/>
              <a:ext cx="2016000" cy="9963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rgbClr val="4A86E8"/>
                  </a:solidFill>
                  <a:latin typeface="Verdana"/>
                  <a:ea typeface="Verdana"/>
                  <a:cs typeface="Verdana"/>
                  <a:sym typeface="Verdana"/>
                </a:rPr>
                <a:t>Data Mining II</a:t>
              </a:r>
              <a:endParaRPr sz="2400" b="1">
                <a:solidFill>
                  <a:srgbClr val="4A86E8"/>
                </a:solidFill>
                <a:latin typeface="Verdana"/>
                <a:ea typeface="Verdana"/>
                <a:cs typeface="Verdana"/>
                <a:sym typeface="Verdana"/>
              </a:endParaRPr>
            </a:p>
          </p:txBody>
        </p:sp>
        <p:cxnSp>
          <p:nvCxnSpPr>
            <p:cNvPr id="710" name="Google Shape;710;p60"/>
            <p:cNvCxnSpPr>
              <a:stCxn id="706" idx="3"/>
              <a:endCxn id="707" idx="1"/>
            </p:cNvCxnSpPr>
            <p:nvPr/>
          </p:nvCxnSpPr>
          <p:spPr>
            <a:xfrm>
              <a:off x="4237625" y="4849738"/>
              <a:ext cx="807000" cy="0"/>
            </a:xfrm>
            <a:prstGeom prst="straightConnector1">
              <a:avLst/>
            </a:prstGeom>
            <a:noFill/>
            <a:ln w="28575" cap="flat" cmpd="sng">
              <a:solidFill>
                <a:srgbClr val="000000"/>
              </a:solidFill>
              <a:prstDash val="solid"/>
              <a:round/>
              <a:headEnd type="none" w="med" len="med"/>
              <a:tailEnd type="triangle" w="med" len="med"/>
            </a:ln>
          </p:spPr>
        </p:cxnSp>
        <p:cxnSp>
          <p:nvCxnSpPr>
            <p:cNvPr id="711" name="Google Shape;711;p60"/>
            <p:cNvCxnSpPr>
              <a:stCxn id="707" idx="3"/>
              <a:endCxn id="708" idx="1"/>
            </p:cNvCxnSpPr>
            <p:nvPr/>
          </p:nvCxnSpPr>
          <p:spPr>
            <a:xfrm>
              <a:off x="8217350" y="4849750"/>
              <a:ext cx="548100" cy="0"/>
            </a:xfrm>
            <a:prstGeom prst="straightConnector1">
              <a:avLst/>
            </a:prstGeom>
            <a:noFill/>
            <a:ln w="28575" cap="flat" cmpd="sng">
              <a:solidFill>
                <a:srgbClr val="000000"/>
              </a:solidFill>
              <a:prstDash val="solid"/>
              <a:round/>
              <a:headEnd type="none" w="med" len="med"/>
              <a:tailEnd type="triangle" w="med" len="med"/>
            </a:ln>
          </p:spPr>
        </p:cxnSp>
        <p:cxnSp>
          <p:nvCxnSpPr>
            <p:cNvPr id="712" name="Google Shape;712;p60"/>
            <p:cNvCxnSpPr>
              <a:stCxn id="708" idx="3"/>
              <a:endCxn id="709" idx="1"/>
            </p:cNvCxnSpPr>
            <p:nvPr/>
          </p:nvCxnSpPr>
          <p:spPr>
            <a:xfrm>
              <a:off x="10725950" y="4849738"/>
              <a:ext cx="646800" cy="0"/>
            </a:xfrm>
            <a:prstGeom prst="straightConnector1">
              <a:avLst/>
            </a:prstGeom>
            <a:noFill/>
            <a:ln w="28575" cap="flat" cmpd="sng">
              <a:solidFill>
                <a:srgbClr val="000000"/>
              </a:solidFill>
              <a:prstDash val="solid"/>
              <a:round/>
              <a:headEnd type="none" w="med" len="med"/>
              <a:tailEnd type="triangle" w="med" len="med"/>
            </a:ln>
          </p:spPr>
        </p:cxnSp>
        <p:cxnSp>
          <p:nvCxnSpPr>
            <p:cNvPr id="713" name="Google Shape;713;p60"/>
            <p:cNvCxnSpPr>
              <a:stCxn id="709" idx="3"/>
            </p:cNvCxnSpPr>
            <p:nvPr/>
          </p:nvCxnSpPr>
          <p:spPr>
            <a:xfrm>
              <a:off x="13388850" y="4849738"/>
              <a:ext cx="1314300" cy="9300"/>
            </a:xfrm>
            <a:prstGeom prst="straightConnector1">
              <a:avLst/>
            </a:prstGeom>
            <a:noFill/>
            <a:ln w="28575" cap="flat" cmpd="sng">
              <a:solidFill>
                <a:srgbClr val="000000"/>
              </a:solidFill>
              <a:prstDash val="solid"/>
              <a:round/>
              <a:headEnd type="none" w="med" len="med"/>
              <a:tailEnd type="triangle" w="med" len="med"/>
            </a:ln>
          </p:spPr>
        </p:cxnSp>
      </p:grpSp>
      <p:sp>
        <p:nvSpPr>
          <p:cNvPr id="714" name="Google Shape;714;p60"/>
          <p:cNvSpPr txBox="1"/>
          <p:nvPr/>
        </p:nvSpPr>
        <p:spPr>
          <a:xfrm>
            <a:off x="1481375" y="6996525"/>
            <a:ext cx="13223400" cy="502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latin typeface="Verdana"/>
                <a:ea typeface="Verdana"/>
                <a:cs typeface="Verdana"/>
                <a:sym typeface="Verdana"/>
              </a:rPr>
              <a:t>(For a degree program, each course and its position are set in a sequential order)</a:t>
            </a:r>
            <a:endParaRPr sz="2400">
              <a:latin typeface="Verdana"/>
              <a:ea typeface="Verdana"/>
              <a:cs typeface="Verdana"/>
              <a:sym typeface="Verdan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61"/>
          <p:cNvSpPr txBox="1">
            <a:spLocks noGrp="1"/>
          </p:cNvSpPr>
          <p:nvPr>
            <p:ph type="title"/>
          </p:nvPr>
        </p:nvSpPr>
        <p:spPr>
          <a:xfrm>
            <a:off x="1117709" y="327810"/>
            <a:ext cx="14022300" cy="9999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The Sequence Representation</a:t>
            </a:r>
            <a:endParaRPr/>
          </a:p>
        </p:txBody>
      </p:sp>
      <p:sp>
        <p:nvSpPr>
          <p:cNvPr id="720" name="Google Shape;720;p61"/>
          <p:cNvSpPr txBox="1">
            <a:spLocks noGrp="1"/>
          </p:cNvSpPr>
          <p:nvPr>
            <p:ph type="body" idx="1"/>
          </p:nvPr>
        </p:nvSpPr>
        <p:spPr>
          <a:xfrm>
            <a:off x="1117709" y="1590263"/>
            <a:ext cx="14022300" cy="6311100"/>
          </a:xfrm>
          <a:prstGeom prst="rect">
            <a:avLst/>
          </a:prstGeom>
        </p:spPr>
        <p:txBody>
          <a:bodyPr spcFirstLastPara="1" wrap="square" lIns="91425" tIns="45700" rIns="91425" bIns="45700" anchor="t" anchorCtr="0">
            <a:noAutofit/>
          </a:bodyPr>
          <a:lstStyle/>
          <a:p>
            <a:pPr marL="457200" lvl="0" indent="-508000" algn="l" rtl="0">
              <a:spcBef>
                <a:spcPts val="1333"/>
              </a:spcBef>
              <a:spcAft>
                <a:spcPts val="0"/>
              </a:spcAft>
              <a:buSzPts val="4400"/>
              <a:buChar char="•"/>
            </a:pPr>
            <a:r>
              <a:rPr lang="en-US" sz="4400"/>
              <a:t>Data represented as a </a:t>
            </a:r>
            <a:r>
              <a:rPr lang="en-US" sz="4400">
                <a:solidFill>
                  <a:srgbClr val="C00000"/>
                </a:solidFill>
              </a:rPr>
              <a:t>sequence of items</a:t>
            </a:r>
            <a:r>
              <a:rPr lang="en-US" sz="4400"/>
              <a:t>:</a:t>
            </a:r>
            <a:br>
              <a:rPr lang="en-US" sz="4400"/>
            </a:br>
            <a:r>
              <a:rPr lang="en-US" sz="4400"/>
              <a:t/>
            </a:r>
            <a:br>
              <a:rPr lang="en-US" sz="4400"/>
            </a:br>
            <a:r>
              <a:rPr lang="en-US" sz="4400"/>
              <a:t/>
            </a:r>
            <a:br>
              <a:rPr lang="en-US" sz="4400"/>
            </a:br>
            <a:endParaRPr sz="4400"/>
          </a:p>
          <a:p>
            <a:pPr marL="457200" lvl="0" indent="-508000" algn="l" rtl="0">
              <a:spcBef>
                <a:spcPts val="0"/>
              </a:spcBef>
              <a:spcAft>
                <a:spcPts val="0"/>
              </a:spcAft>
              <a:buSzPts val="4400"/>
              <a:buChar char="•"/>
            </a:pPr>
            <a:r>
              <a:rPr lang="en-US" sz="4400" i="1">
                <a:latin typeface="Times New Roman"/>
                <a:ea typeface="Times New Roman"/>
                <a:cs typeface="Times New Roman"/>
                <a:sym typeface="Times New Roman"/>
              </a:rPr>
              <a:t>x</a:t>
            </a:r>
            <a:r>
              <a:rPr lang="en-US" sz="4400" i="1" baseline="-25000">
                <a:latin typeface="Times New Roman"/>
                <a:ea typeface="Times New Roman"/>
                <a:cs typeface="Times New Roman"/>
                <a:sym typeface="Times New Roman"/>
              </a:rPr>
              <a:t>i</a:t>
            </a:r>
            <a:r>
              <a:rPr lang="en-US" sz="4400"/>
              <a:t> is the categorical item appeared at the </a:t>
            </a:r>
            <a:r>
              <a:rPr lang="en-US" sz="4400" i="1">
                <a:latin typeface="Times New Roman"/>
                <a:ea typeface="Times New Roman"/>
                <a:cs typeface="Times New Roman"/>
                <a:sym typeface="Times New Roman"/>
              </a:rPr>
              <a:t>i</a:t>
            </a:r>
            <a:r>
              <a:rPr lang="en-US" sz="4400" i="1" baseline="30000">
                <a:latin typeface="Times New Roman"/>
                <a:ea typeface="Times New Roman"/>
                <a:cs typeface="Times New Roman"/>
                <a:sym typeface="Times New Roman"/>
              </a:rPr>
              <a:t>th</a:t>
            </a:r>
            <a:r>
              <a:rPr lang="en-US" sz="4400"/>
              <a:t> position of </a:t>
            </a:r>
            <a:r>
              <a:rPr lang="en-US" sz="4400" i="1">
                <a:latin typeface="Times New Roman"/>
                <a:ea typeface="Times New Roman"/>
                <a:cs typeface="Times New Roman"/>
                <a:sym typeface="Times New Roman"/>
              </a:rPr>
              <a:t>X</a:t>
            </a:r>
            <a:r>
              <a:rPr lang="en-US" sz="4400"/>
              <a:t>.</a:t>
            </a:r>
            <a:endParaRPr sz="4400"/>
          </a:p>
        </p:txBody>
      </p:sp>
      <p:pic>
        <p:nvPicPr>
          <p:cNvPr id="721" name="Google Shape;721;p61"/>
          <p:cNvPicPr preferRelativeResize="0"/>
          <p:nvPr/>
        </p:nvPicPr>
        <p:blipFill>
          <a:blip r:embed="rId3">
            <a:alphaModFix/>
          </a:blip>
          <a:stretch>
            <a:fillRect/>
          </a:stretch>
        </p:blipFill>
        <p:spPr>
          <a:xfrm>
            <a:off x="3202122" y="3101625"/>
            <a:ext cx="9383299" cy="699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62"/>
          <p:cNvSpPr txBox="1">
            <a:spLocks noGrp="1"/>
          </p:cNvSpPr>
          <p:nvPr>
            <p:ph type="title"/>
          </p:nvPr>
        </p:nvSpPr>
        <p:spPr>
          <a:xfrm>
            <a:off x="1117709" y="327810"/>
            <a:ext cx="14022170" cy="999996"/>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Example of Sequences</a:t>
            </a:r>
            <a:endParaRPr/>
          </a:p>
        </p:txBody>
      </p:sp>
      <p:pic>
        <p:nvPicPr>
          <p:cNvPr id="727" name="Google Shape;727;p62"/>
          <p:cNvPicPr preferRelativeResize="0"/>
          <p:nvPr/>
        </p:nvPicPr>
        <p:blipFill>
          <a:blip r:embed="rId3">
            <a:alphaModFix/>
          </a:blip>
          <a:stretch>
            <a:fillRect/>
          </a:stretch>
        </p:blipFill>
        <p:spPr>
          <a:xfrm>
            <a:off x="1283750" y="3000625"/>
            <a:ext cx="6048375" cy="2095500"/>
          </a:xfrm>
          <a:prstGeom prst="rect">
            <a:avLst/>
          </a:prstGeom>
          <a:noFill/>
          <a:ln>
            <a:noFill/>
          </a:ln>
        </p:spPr>
      </p:pic>
      <p:sp>
        <p:nvSpPr>
          <p:cNvPr id="728" name="Google Shape;728;p62"/>
          <p:cNvSpPr txBox="1">
            <a:spLocks noGrp="1"/>
          </p:cNvSpPr>
          <p:nvPr>
            <p:ph type="body" idx="1"/>
          </p:nvPr>
        </p:nvSpPr>
        <p:spPr>
          <a:xfrm>
            <a:off x="812875" y="1792875"/>
            <a:ext cx="6145800" cy="3870300"/>
          </a:xfrm>
          <a:prstGeom prst="rect">
            <a:avLst/>
          </a:prstGeom>
        </p:spPr>
        <p:txBody>
          <a:bodyPr spcFirstLastPara="1" wrap="square" lIns="91425" tIns="45700" rIns="91425" bIns="45700" anchor="t" anchorCtr="0">
            <a:noAutofit/>
          </a:bodyPr>
          <a:lstStyle/>
          <a:p>
            <a:pPr marL="457200" lvl="0" indent="-533400" algn="l" rtl="0">
              <a:spcBef>
                <a:spcPts val="1333"/>
              </a:spcBef>
              <a:spcAft>
                <a:spcPts val="0"/>
              </a:spcAft>
              <a:buSzPts val="4800"/>
              <a:buChar char="•"/>
            </a:pPr>
            <a:r>
              <a:rPr lang="en-US"/>
              <a:t>DNA sequences</a:t>
            </a:r>
            <a:endParaRPr/>
          </a:p>
        </p:txBody>
      </p:sp>
      <p:sp>
        <p:nvSpPr>
          <p:cNvPr id="729" name="Google Shape;729;p62"/>
          <p:cNvSpPr txBox="1"/>
          <p:nvPr/>
        </p:nvSpPr>
        <p:spPr>
          <a:xfrm>
            <a:off x="1117700" y="5187200"/>
            <a:ext cx="7143000" cy="40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Verdana"/>
                <a:ea typeface="Verdana"/>
                <a:cs typeface="Verdana"/>
                <a:sym typeface="Verdana"/>
              </a:rPr>
              <a:t>Image source: https://evolution.berkeley.edu/evolibrary/article/0_0_0/evotrees_build_04</a:t>
            </a:r>
            <a:endParaRPr sz="1200">
              <a:latin typeface="Verdana"/>
              <a:ea typeface="Verdana"/>
              <a:cs typeface="Verdana"/>
              <a:sym typeface="Verdan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63"/>
          <p:cNvSpPr txBox="1">
            <a:spLocks noGrp="1"/>
          </p:cNvSpPr>
          <p:nvPr>
            <p:ph type="title"/>
          </p:nvPr>
        </p:nvSpPr>
        <p:spPr>
          <a:xfrm>
            <a:off x="1117709" y="327810"/>
            <a:ext cx="14022300" cy="9999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Example of Sequences</a:t>
            </a:r>
            <a:endParaRPr/>
          </a:p>
        </p:txBody>
      </p:sp>
      <p:pic>
        <p:nvPicPr>
          <p:cNvPr id="735" name="Google Shape;735;p63"/>
          <p:cNvPicPr preferRelativeResize="0"/>
          <p:nvPr/>
        </p:nvPicPr>
        <p:blipFill>
          <a:blip r:embed="rId3">
            <a:alphaModFix/>
          </a:blip>
          <a:stretch>
            <a:fillRect/>
          </a:stretch>
        </p:blipFill>
        <p:spPr>
          <a:xfrm>
            <a:off x="1283750" y="3000625"/>
            <a:ext cx="6048375" cy="2095500"/>
          </a:xfrm>
          <a:prstGeom prst="rect">
            <a:avLst/>
          </a:prstGeom>
          <a:noFill/>
          <a:ln>
            <a:noFill/>
          </a:ln>
        </p:spPr>
      </p:pic>
      <p:sp>
        <p:nvSpPr>
          <p:cNvPr id="736" name="Google Shape;736;p63"/>
          <p:cNvSpPr txBox="1">
            <a:spLocks noGrp="1"/>
          </p:cNvSpPr>
          <p:nvPr>
            <p:ph type="body" idx="1"/>
          </p:nvPr>
        </p:nvSpPr>
        <p:spPr>
          <a:xfrm>
            <a:off x="812875" y="1792875"/>
            <a:ext cx="6145800" cy="5689500"/>
          </a:xfrm>
          <a:prstGeom prst="rect">
            <a:avLst/>
          </a:prstGeom>
        </p:spPr>
        <p:txBody>
          <a:bodyPr spcFirstLastPara="1" wrap="square" lIns="91425" tIns="45700" rIns="91425" bIns="45700" anchor="t" anchorCtr="0">
            <a:noAutofit/>
          </a:bodyPr>
          <a:lstStyle/>
          <a:p>
            <a:pPr marL="457200" lvl="0" indent="-533400" algn="l" rtl="0">
              <a:spcBef>
                <a:spcPts val="1333"/>
              </a:spcBef>
              <a:spcAft>
                <a:spcPts val="0"/>
              </a:spcAft>
              <a:buSzPts val="4800"/>
              <a:buChar char="•"/>
            </a:pPr>
            <a:r>
              <a:rPr lang="en-US"/>
              <a:t>DNA sequences</a:t>
            </a:r>
            <a:endParaRPr/>
          </a:p>
        </p:txBody>
      </p:sp>
      <p:sp>
        <p:nvSpPr>
          <p:cNvPr id="737" name="Google Shape;737;p63"/>
          <p:cNvSpPr txBox="1">
            <a:spLocks noGrp="1"/>
          </p:cNvSpPr>
          <p:nvPr>
            <p:ph type="body" idx="1"/>
          </p:nvPr>
        </p:nvSpPr>
        <p:spPr>
          <a:xfrm>
            <a:off x="8509000" y="1792875"/>
            <a:ext cx="6789000" cy="5689500"/>
          </a:xfrm>
          <a:prstGeom prst="rect">
            <a:avLst/>
          </a:prstGeom>
        </p:spPr>
        <p:txBody>
          <a:bodyPr spcFirstLastPara="1" wrap="square" lIns="91425" tIns="45700" rIns="91425" bIns="45700" anchor="t" anchorCtr="0">
            <a:noAutofit/>
          </a:bodyPr>
          <a:lstStyle/>
          <a:p>
            <a:pPr marL="457200" lvl="0" indent="-533400" algn="l" rtl="0">
              <a:spcBef>
                <a:spcPts val="1333"/>
              </a:spcBef>
              <a:spcAft>
                <a:spcPts val="0"/>
              </a:spcAft>
              <a:buSzPts val="4800"/>
              <a:buChar char="•"/>
            </a:pPr>
            <a:r>
              <a:rPr lang="en-US"/>
              <a:t>Search sequence</a:t>
            </a:r>
            <a:endParaRPr/>
          </a:p>
        </p:txBody>
      </p:sp>
      <p:pic>
        <p:nvPicPr>
          <p:cNvPr id="738" name="Google Shape;738;p63"/>
          <p:cNvPicPr preferRelativeResize="0"/>
          <p:nvPr/>
        </p:nvPicPr>
        <p:blipFill>
          <a:blip r:embed="rId4">
            <a:alphaModFix/>
          </a:blip>
          <a:stretch>
            <a:fillRect/>
          </a:stretch>
        </p:blipFill>
        <p:spPr>
          <a:xfrm>
            <a:off x="8127988" y="2853225"/>
            <a:ext cx="6248400" cy="4629150"/>
          </a:xfrm>
          <a:prstGeom prst="rect">
            <a:avLst/>
          </a:prstGeom>
          <a:noFill/>
          <a:ln>
            <a:noFill/>
          </a:ln>
        </p:spPr>
      </p:pic>
      <p:sp>
        <p:nvSpPr>
          <p:cNvPr id="739" name="Google Shape;739;p63"/>
          <p:cNvSpPr txBox="1"/>
          <p:nvPr/>
        </p:nvSpPr>
        <p:spPr>
          <a:xfrm>
            <a:off x="1117700" y="5187200"/>
            <a:ext cx="7143000" cy="40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Verdana"/>
                <a:ea typeface="Verdana"/>
                <a:cs typeface="Verdana"/>
                <a:sym typeface="Verdana"/>
              </a:rPr>
              <a:t>Image source: https://evolution.berkeley.edu/evolibrary/article/0_0_0/evotrees_build_04</a:t>
            </a:r>
            <a:endParaRPr sz="1200">
              <a:latin typeface="Verdana"/>
              <a:ea typeface="Verdana"/>
              <a:cs typeface="Verdana"/>
              <a:sym typeface="Verdan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1284B"/>
        </a:solidFill>
        <a:effectLst/>
      </p:bgPr>
    </p:bg>
    <p:spTree>
      <p:nvGrpSpPr>
        <p:cNvPr id="1" name="Shape 78"/>
        <p:cNvGrpSpPr/>
        <p:nvPr/>
      </p:nvGrpSpPr>
      <p:grpSpPr>
        <a:xfrm>
          <a:off x="0" y="0"/>
          <a:ext cx="0" cy="0"/>
          <a:chOff x="0" y="0"/>
          <a:chExt cx="0" cy="0"/>
        </a:xfrm>
      </p:grpSpPr>
      <p:sp>
        <p:nvSpPr>
          <p:cNvPr id="3" name="Title 1" hidden="1">
            <a:extLst>
              <a:ext uri="{FF2B5EF4-FFF2-40B4-BE49-F238E27FC236}">
                <a16:creationId xmlns="" xmlns:a16="http://schemas.microsoft.com/office/drawing/2014/main" id="{B3C7C778-695C-E244-8B73-07CC807FD5C0}"/>
              </a:ext>
            </a:extLst>
          </p:cNvPr>
          <p:cNvSpPr>
            <a:spLocks noGrp="1"/>
          </p:cNvSpPr>
          <p:nvPr>
            <p:ph type="title"/>
          </p:nvPr>
        </p:nvSpPr>
        <p:spPr>
          <a:xfrm>
            <a:off x="313213" y="152087"/>
            <a:ext cx="14991467" cy="1247467"/>
          </a:xfrm>
        </p:spPr>
        <p:txBody>
          <a:bodyPr/>
          <a:lstStyle/>
          <a:p>
            <a:r>
              <a:rPr lang="en-US" altLang="zh-CN" sz="3556" dirty="0">
                <a:latin typeface="Verdana" panose="020B0604030504040204" pitchFamily="34" charset="0"/>
                <a:ea typeface="Verdana" panose="020B0604030504040204" pitchFamily="34" charset="0"/>
                <a:cs typeface="Verdana" panose="020B0604030504040204" pitchFamily="34" charset="0"/>
              </a:rPr>
              <a:t>School</a:t>
            </a:r>
            <a:r>
              <a:rPr lang="zh-CN" altLang="en-US" sz="3556" dirty="0">
                <a:latin typeface="Verdana" panose="020B0604030504040204" pitchFamily="34" charset="0"/>
                <a:cs typeface="Verdana" panose="020B0604030504040204" pitchFamily="34" charset="0"/>
              </a:rPr>
              <a:t> </a:t>
            </a:r>
            <a:r>
              <a:rPr lang="en-US" altLang="zh-CN" sz="3556" dirty="0">
                <a:latin typeface="Verdana" panose="020B0604030504040204" pitchFamily="34" charset="0"/>
                <a:ea typeface="Verdana" panose="020B0604030504040204" pitchFamily="34" charset="0"/>
                <a:cs typeface="Verdana" panose="020B0604030504040204" pitchFamily="34" charset="0"/>
              </a:rPr>
              <a:t>of</a:t>
            </a:r>
            <a:r>
              <a:rPr lang="zh-CN" altLang="en-US" sz="3556" dirty="0">
                <a:latin typeface="Verdana" panose="020B0604030504040204" pitchFamily="34" charset="0"/>
                <a:cs typeface="Verdana" panose="020B0604030504040204" pitchFamily="34" charset="0"/>
              </a:rPr>
              <a:t> </a:t>
            </a:r>
            <a:r>
              <a:rPr lang="en-US" altLang="zh-CN" sz="3556" dirty="0">
                <a:latin typeface="Verdana" panose="020B0604030504040204" pitchFamily="34" charset="0"/>
                <a:ea typeface="Verdana" panose="020B0604030504040204" pitchFamily="34" charset="0"/>
                <a:cs typeface="Verdana" panose="020B0604030504040204" pitchFamily="34" charset="0"/>
              </a:rPr>
              <a:t>Information,</a:t>
            </a:r>
            <a:r>
              <a:rPr lang="zh-CN" altLang="en-US" sz="3556" dirty="0">
                <a:latin typeface="Verdana" panose="020B0604030504040204" pitchFamily="34" charset="0"/>
                <a:cs typeface="Verdana" panose="020B0604030504040204" pitchFamily="34" charset="0"/>
              </a:rPr>
              <a:t> </a:t>
            </a:r>
            <a:r>
              <a:rPr lang="en-US" altLang="zh-CN" sz="3556" dirty="0">
                <a:latin typeface="Verdana" panose="020B0604030504040204" pitchFamily="34" charset="0"/>
                <a:ea typeface="Verdana" panose="020B0604030504040204" pitchFamily="34" charset="0"/>
                <a:cs typeface="Verdana" panose="020B0604030504040204" pitchFamily="34" charset="0"/>
              </a:rPr>
              <a:t>University</a:t>
            </a:r>
            <a:r>
              <a:rPr lang="zh-CN" altLang="en-US" sz="3556" dirty="0">
                <a:latin typeface="Verdana" panose="020B0604030504040204" pitchFamily="34" charset="0"/>
                <a:cs typeface="Verdana" panose="020B0604030504040204" pitchFamily="34" charset="0"/>
              </a:rPr>
              <a:t> </a:t>
            </a:r>
            <a:r>
              <a:rPr lang="en-US" altLang="zh-CN" sz="3556" dirty="0">
                <a:latin typeface="Verdana" panose="020B0604030504040204" pitchFamily="34" charset="0"/>
                <a:ea typeface="Verdana" panose="020B0604030504040204" pitchFamily="34" charset="0"/>
                <a:cs typeface="Verdana" panose="020B0604030504040204" pitchFamily="34" charset="0"/>
              </a:rPr>
              <a:t>of</a:t>
            </a:r>
            <a:r>
              <a:rPr lang="zh-CN" altLang="en-US" sz="3556" dirty="0">
                <a:latin typeface="Verdana" panose="020B0604030504040204" pitchFamily="34" charset="0"/>
                <a:cs typeface="Verdana" panose="020B0604030504040204" pitchFamily="34" charset="0"/>
              </a:rPr>
              <a:t> </a:t>
            </a:r>
            <a:r>
              <a:rPr lang="en-US" altLang="zh-CN" sz="3556" dirty="0">
                <a:latin typeface="Verdana" panose="020B0604030504040204" pitchFamily="34" charset="0"/>
                <a:ea typeface="Verdana" panose="020B0604030504040204" pitchFamily="34" charset="0"/>
                <a:cs typeface="Verdana" panose="020B0604030504040204" pitchFamily="34" charset="0"/>
              </a:rPr>
              <a:t>Michigan</a:t>
            </a:r>
            <a:endParaRPr lang="en-US" sz="3556" dirty="0">
              <a:latin typeface="Verdana" panose="020B0604030504040204" pitchFamily="34" charset="0"/>
              <a:ea typeface="Verdana" panose="020B0604030504040204" pitchFamily="34" charset="0"/>
              <a:cs typeface="Verdana" panose="020B0604030504040204" pitchFamily="34" charset="0"/>
            </a:endParaRPr>
          </a:p>
        </p:txBody>
      </p:sp>
      <p:pic>
        <p:nvPicPr>
          <p:cNvPr id="83" name="Image 1" descr="The maize block M logo for the University of Michigan and text read as School of Information, University of Michigan"/>
          <p:cNvPicPr preferRelativeResize="0"/>
          <p:nvPr/>
        </p:nvPicPr>
        <p:blipFill>
          <a:blip r:embed="rId3">
            <a:alphaModFix/>
          </a:blip>
          <a:stretch>
            <a:fillRect/>
          </a:stretch>
        </p:blipFill>
        <p:spPr>
          <a:xfrm>
            <a:off x="313214" y="1279526"/>
            <a:ext cx="15698754" cy="2003781"/>
          </a:xfrm>
          <a:prstGeom prst="rect">
            <a:avLst/>
          </a:prstGeom>
          <a:noFill/>
          <a:ln>
            <a:noFill/>
          </a:ln>
        </p:spPr>
      </p:pic>
      <p:sp>
        <p:nvSpPr>
          <p:cNvPr id="8" name="TextBox 1">
            <a:extLst>
              <a:ext uri="{FF2B5EF4-FFF2-40B4-BE49-F238E27FC236}">
                <a16:creationId xmlns="" xmlns:a16="http://schemas.microsoft.com/office/drawing/2014/main" id="{80F3E996-942B-3F47-A9EC-8352EB9EB088}"/>
              </a:ext>
            </a:extLst>
          </p:cNvPr>
          <p:cNvSpPr txBox="1">
            <a:spLocks/>
          </p:cNvSpPr>
          <p:nvPr/>
        </p:nvSpPr>
        <p:spPr>
          <a:xfrm>
            <a:off x="3958" y="4620885"/>
            <a:ext cx="16256000" cy="1875200"/>
          </a:xfrm>
          <a:prstGeom prst="rect">
            <a:avLst/>
          </a:prstGeom>
          <a:noFill/>
          <a:ln>
            <a:noFill/>
          </a:ln>
        </p:spPr>
        <p:txBody>
          <a:bodyPr spcFirstLastPara="1" wrap="square" lIns="162533" tIns="81289" rIns="162533" bIns="81289" anchor="t" anchorCtr="0">
            <a:noAutofit/>
          </a:bodyPr>
          <a:lstStyle>
            <a:defPPr marR="0" lvl="0" algn="l" rtl="0">
              <a:lnSpc>
                <a:spcPct val="100000"/>
              </a:lnSpc>
              <a:spcBef>
                <a:spcPts val="0"/>
              </a:spcBef>
              <a:spcAft>
                <a:spcPts val="0"/>
              </a:spcAft>
            </a:defPPr>
            <a:lvl1pPr marL="457200" marR="0" lvl="0" indent="-387350" algn="l" rtl="0">
              <a:lnSpc>
                <a:spcPct val="100000"/>
              </a:lnSpc>
              <a:spcBef>
                <a:spcPts val="500"/>
              </a:spcBef>
              <a:spcAft>
                <a:spcPts val="0"/>
              </a:spcAft>
              <a:buClr>
                <a:srgbClr val="011C3C"/>
              </a:buClr>
              <a:buSzPts val="2500"/>
              <a:buFont typeface="Arial"/>
              <a:buChar char="•"/>
              <a:defRPr sz="2500" b="0" i="0" u="none" strike="noStrike" cap="none">
                <a:solidFill>
                  <a:srgbClr val="011C3C"/>
                </a:solidFill>
                <a:latin typeface="Gill Sans"/>
                <a:ea typeface="Gill Sans"/>
                <a:cs typeface="Gill Sans"/>
                <a:sym typeface="Gill Sans"/>
              </a:defRPr>
            </a:lvl1pPr>
            <a:lvl2pPr marL="914400" marR="0" lvl="1" indent="-355600" algn="l" rtl="0">
              <a:lnSpc>
                <a:spcPct val="100000"/>
              </a:lnSpc>
              <a:spcBef>
                <a:spcPts val="400"/>
              </a:spcBef>
              <a:spcAft>
                <a:spcPts val="0"/>
              </a:spcAft>
              <a:buClr>
                <a:srgbClr val="7C7C7C"/>
              </a:buClr>
              <a:buSzPts val="2000"/>
              <a:buFont typeface="Arial"/>
              <a:buChar char="–"/>
              <a:defRPr sz="2000" b="0" i="0" u="none" strike="noStrike" cap="none">
                <a:solidFill>
                  <a:srgbClr val="7C7C7C"/>
                </a:solidFill>
                <a:latin typeface="Gill Sans"/>
                <a:ea typeface="Gill Sans"/>
                <a:cs typeface="Gill Sans"/>
                <a:sym typeface="Gill Sans"/>
              </a:defRPr>
            </a:lvl2pPr>
            <a:lvl3pPr marL="1371600" marR="0" lvl="2" indent="-342900" algn="l" rtl="0">
              <a:lnSpc>
                <a:spcPct val="100000"/>
              </a:lnSpc>
              <a:spcBef>
                <a:spcPts val="400"/>
              </a:spcBef>
              <a:spcAft>
                <a:spcPts val="0"/>
              </a:spcAft>
              <a:buClr>
                <a:srgbClr val="7C7C7C"/>
              </a:buClr>
              <a:buSzPts val="1800"/>
              <a:buFont typeface="Arial"/>
              <a:buChar char="•"/>
              <a:defRPr sz="1800" b="0" i="0" u="none" strike="noStrike" cap="none">
                <a:solidFill>
                  <a:srgbClr val="7C7C7C"/>
                </a:solidFill>
                <a:latin typeface="Gill Sans"/>
                <a:ea typeface="Gill Sans"/>
                <a:cs typeface="Gill Sans"/>
                <a:sym typeface="Gill Sans"/>
              </a:defRPr>
            </a:lvl3pPr>
            <a:lvl4pPr marL="1828800" marR="0" lvl="3" indent="-323850" algn="l" rtl="0">
              <a:lnSpc>
                <a:spcPct val="100000"/>
              </a:lnSpc>
              <a:spcBef>
                <a:spcPts val="300"/>
              </a:spcBef>
              <a:spcAft>
                <a:spcPts val="0"/>
              </a:spcAft>
              <a:buClr>
                <a:srgbClr val="7C7C7C"/>
              </a:buClr>
              <a:buSzPts val="1500"/>
              <a:buFont typeface="Arial"/>
              <a:buChar char="–"/>
              <a:defRPr sz="1500" b="0" i="0" u="none" strike="noStrike" cap="none">
                <a:solidFill>
                  <a:srgbClr val="7C7C7C"/>
                </a:solidFill>
                <a:latin typeface="Gill Sans"/>
                <a:ea typeface="Gill Sans"/>
                <a:cs typeface="Gill Sans"/>
                <a:sym typeface="Gill Sans"/>
              </a:defRPr>
            </a:lvl4pPr>
            <a:lvl5pPr marL="2286000" marR="0" lvl="4" indent="-304800" algn="l" rtl="0">
              <a:lnSpc>
                <a:spcPct val="100000"/>
              </a:lnSpc>
              <a:spcBef>
                <a:spcPts val="200"/>
              </a:spcBef>
              <a:spcAft>
                <a:spcPts val="0"/>
              </a:spcAft>
              <a:buClr>
                <a:srgbClr val="7C7C7C"/>
              </a:buClr>
              <a:buSzPts val="1200"/>
              <a:buFont typeface="Arial"/>
              <a:buChar char="»"/>
              <a:defRPr sz="1200" b="0" i="0" u="none" strike="noStrike" cap="none">
                <a:solidFill>
                  <a:srgbClr val="7C7C7C"/>
                </a:solidFill>
                <a:latin typeface="Gill Sans"/>
                <a:ea typeface="Gill Sans"/>
                <a:cs typeface="Gill Sans"/>
                <a:sym typeface="Gill Sans"/>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Times New Roman"/>
                <a:ea typeface="Times New Roman"/>
                <a:cs typeface="Times New Roman"/>
                <a:sym typeface="Times New Roman"/>
              </a:defRPr>
            </a:lvl9pPr>
          </a:lstStyle>
          <a:p>
            <a:pPr marL="0" indent="0" algn="ctr">
              <a:spcBef>
                <a:spcPts val="0"/>
              </a:spcBef>
              <a:buNone/>
            </a:pPr>
            <a:r>
              <a:rPr lang="en-US" altLang="zh-CN" sz="6400" dirty="0">
                <a:solidFill>
                  <a:schemeClr val="bg1"/>
                </a:solidFill>
                <a:latin typeface="Verdana" panose="020B0604030504040204" pitchFamily="34" charset="0"/>
                <a:ea typeface="Verdana" panose="020B0604030504040204" pitchFamily="34" charset="0"/>
                <a:cs typeface="Verdana" panose="020B0604030504040204" pitchFamily="34" charset="0"/>
                <a:sym typeface="Georgia"/>
              </a:rPr>
              <a:t>Qiaozhu</a:t>
            </a:r>
            <a:r>
              <a:rPr lang="zh-CN" altLang="en-US" sz="6400" dirty="0">
                <a:solidFill>
                  <a:schemeClr val="bg1"/>
                </a:solidFill>
                <a:latin typeface="Verdana" panose="020B0604030504040204" pitchFamily="34" charset="0"/>
                <a:ea typeface="Verdana" panose="020B0604030504040204" pitchFamily="34" charset="0"/>
                <a:cs typeface="Verdana" panose="020B0604030504040204" pitchFamily="34" charset="0"/>
                <a:sym typeface="Georgia"/>
              </a:rPr>
              <a:t> </a:t>
            </a:r>
            <a:r>
              <a:rPr lang="en-US" altLang="zh-CN" sz="6400" dirty="0">
                <a:solidFill>
                  <a:schemeClr val="bg1"/>
                </a:solidFill>
                <a:latin typeface="Verdana" panose="020B0604030504040204" pitchFamily="34" charset="0"/>
                <a:ea typeface="Verdana" panose="020B0604030504040204" pitchFamily="34" charset="0"/>
                <a:cs typeface="Verdana" panose="020B0604030504040204" pitchFamily="34" charset="0"/>
                <a:sym typeface="Georgia"/>
              </a:rPr>
              <a:t>Mei</a:t>
            </a:r>
          </a:p>
          <a:p>
            <a:pPr marL="0" indent="0" algn="ctr">
              <a:spcBef>
                <a:spcPts val="0"/>
              </a:spcBef>
              <a:buNone/>
            </a:pPr>
            <a:r>
              <a:rPr lang="en-US" altLang="zh-CN" sz="4267"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sym typeface="Georgia"/>
              </a:rPr>
              <a:t>School</a:t>
            </a:r>
            <a:r>
              <a:rPr lang="en-US" altLang="zh-CN" sz="4267" dirty="0">
                <a:solidFill>
                  <a:schemeClr val="bg1">
                    <a:lumMod val="85000"/>
                  </a:schemeClr>
                </a:solidFill>
                <a:latin typeface="Verdana" panose="020B0604030504040204" pitchFamily="34" charset="0"/>
                <a:ea typeface="Georgia"/>
                <a:cs typeface="Verdana" panose="020B0604030504040204" pitchFamily="34" charset="0"/>
                <a:sym typeface="Georgia"/>
              </a:rPr>
              <a:t> </a:t>
            </a:r>
            <a:r>
              <a:rPr lang="en-US" altLang="zh-CN" sz="4267"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sym typeface="Georgia"/>
              </a:rPr>
              <a:t>of</a:t>
            </a:r>
            <a:r>
              <a:rPr lang="en-US" altLang="zh-CN" sz="4267" dirty="0">
                <a:solidFill>
                  <a:schemeClr val="bg1">
                    <a:lumMod val="85000"/>
                  </a:schemeClr>
                </a:solidFill>
                <a:latin typeface="Verdana" panose="020B0604030504040204" pitchFamily="34" charset="0"/>
                <a:ea typeface="Georgia"/>
                <a:cs typeface="Verdana" panose="020B0604030504040204" pitchFamily="34" charset="0"/>
                <a:sym typeface="Georgia"/>
              </a:rPr>
              <a:t> </a:t>
            </a:r>
            <a:r>
              <a:rPr lang="en-US" altLang="zh-CN" sz="4267"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sym typeface="Georgia"/>
              </a:rPr>
              <a:t>Information</a:t>
            </a:r>
            <a:endParaRPr lang="en-US" sz="4267"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sym typeface="Georgia"/>
            </a:endParaRPr>
          </a:p>
          <a:p>
            <a:pPr marL="0" indent="0" algn="ctr">
              <a:spcBef>
                <a:spcPts val="0"/>
              </a:spcBef>
              <a:buNone/>
            </a:pPr>
            <a:endParaRPr lang="en-US" sz="4800" dirty="0">
              <a:solidFill>
                <a:srgbClr val="EFEFEF"/>
              </a:solidFill>
              <a:latin typeface="Georgia"/>
              <a:ea typeface="Georgia"/>
              <a:cs typeface="Georgia"/>
              <a:sym typeface="Georgia"/>
            </a:endParaRPr>
          </a:p>
        </p:txBody>
      </p:sp>
      <p:sp>
        <p:nvSpPr>
          <p:cNvPr id="80" name="TextBox 2"/>
          <p:cNvSpPr txBox="1">
            <a:spLocks noGrp="1"/>
          </p:cNvSpPr>
          <p:nvPr>
            <p:ph type="body" idx="1"/>
          </p:nvPr>
        </p:nvSpPr>
        <p:spPr>
          <a:xfrm>
            <a:off x="1196097" y="8161837"/>
            <a:ext cx="14020800" cy="704942"/>
          </a:xfrm>
        </p:spPr>
        <p:txBody>
          <a:bodyPr/>
          <a:lstStyle/>
          <a:p>
            <a:pPr marL="0" indent="0" algn="ctr">
              <a:lnSpc>
                <a:spcPct val="100000"/>
              </a:lnSpc>
              <a:spcBef>
                <a:spcPts val="0"/>
              </a:spcBef>
              <a:buNone/>
            </a:pPr>
            <a:r>
              <a:rPr lang="en-US" sz="1422" dirty="0">
                <a:solidFill>
                  <a:schemeClr val="bg1"/>
                </a:solidFill>
              </a:rPr>
              <a:t>All Content © </a:t>
            </a:r>
            <a:r>
              <a:rPr lang="en-US" altLang="zh-CN" sz="1422" dirty="0">
                <a:solidFill>
                  <a:schemeClr val="bg1"/>
                </a:solidFill>
              </a:rPr>
              <a:t>Presenter</a:t>
            </a:r>
            <a:endParaRPr lang="en-US" sz="1422" dirty="0">
              <a:solidFill>
                <a:schemeClr val="bg1"/>
              </a:solidFill>
            </a:endParaRPr>
          </a:p>
        </p:txBody>
      </p:sp>
      <p:pic>
        <p:nvPicPr>
          <p:cNvPr id="81" name="Image 2" descr=" Icon for CC BY-NC"/>
          <p:cNvPicPr preferRelativeResize="0"/>
          <p:nvPr/>
        </p:nvPicPr>
        <p:blipFill rotWithShape="1">
          <a:blip r:embed="rId4">
            <a:alphaModFix/>
          </a:blip>
          <a:srcRect/>
          <a:stretch/>
        </p:blipFill>
        <p:spPr>
          <a:xfrm>
            <a:off x="7782449" y="8539869"/>
            <a:ext cx="760284" cy="266005"/>
          </a:xfrm>
          <a:prstGeom prst="rect">
            <a:avLst/>
          </a:prstGeom>
          <a:noFill/>
          <a:ln>
            <a:noFill/>
          </a:ln>
        </p:spPr>
      </p:pic>
    </p:spTree>
    <p:extLst>
      <p:ext uri="{BB962C8B-B14F-4D97-AF65-F5344CB8AC3E}">
        <p14:creationId xmlns:p14="http://schemas.microsoft.com/office/powerpoint/2010/main" val="10995079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49"/>
          <p:cNvSpPr txBox="1">
            <a:spLocks noGrp="1"/>
          </p:cNvSpPr>
          <p:nvPr>
            <p:ph type="title"/>
          </p:nvPr>
        </p:nvSpPr>
        <p:spPr>
          <a:xfrm>
            <a:off x="1117709" y="327810"/>
            <a:ext cx="14022170" cy="999996"/>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Data Representations</a:t>
            </a:r>
            <a:endParaRPr/>
          </a:p>
        </p:txBody>
      </p:sp>
      <p:sp>
        <p:nvSpPr>
          <p:cNvPr id="577" name="Google Shape;577;p49"/>
          <p:cNvSpPr txBox="1">
            <a:spLocks noGrp="1"/>
          </p:cNvSpPr>
          <p:nvPr>
            <p:ph type="body" idx="1"/>
          </p:nvPr>
        </p:nvSpPr>
        <p:spPr>
          <a:xfrm>
            <a:off x="8128000" y="2119275"/>
            <a:ext cx="7011900" cy="5782200"/>
          </a:xfrm>
          <a:prstGeom prst="rect">
            <a:avLst/>
          </a:prstGeom>
        </p:spPr>
        <p:txBody>
          <a:bodyPr spcFirstLastPara="1" wrap="square" lIns="91425" tIns="45700" rIns="91425" bIns="45700" anchor="t" anchorCtr="0">
            <a:noAutofit/>
          </a:bodyPr>
          <a:lstStyle/>
          <a:p>
            <a:pPr marL="457200" lvl="0" indent="-457200" algn="l" rtl="0">
              <a:spcBef>
                <a:spcPts val="1333"/>
              </a:spcBef>
              <a:spcAft>
                <a:spcPts val="0"/>
              </a:spcAft>
              <a:buSzPts val="3600"/>
              <a:buChar char="•"/>
            </a:pPr>
            <a:r>
              <a:rPr lang="en-US" sz="3600"/>
              <a:t>Item Set</a:t>
            </a:r>
            <a:endParaRPr sz="3600"/>
          </a:p>
          <a:p>
            <a:pPr marL="457200" lvl="0" indent="-457200" algn="l" rtl="0">
              <a:spcBef>
                <a:spcPts val="0"/>
              </a:spcBef>
              <a:spcAft>
                <a:spcPts val="0"/>
              </a:spcAft>
              <a:buSzPts val="3600"/>
              <a:buChar char="•"/>
            </a:pPr>
            <a:r>
              <a:rPr lang="en-US" sz="3600"/>
              <a:t>Vector / Matrix</a:t>
            </a:r>
            <a:endParaRPr sz="3600"/>
          </a:p>
          <a:p>
            <a:pPr marL="457200" lvl="0" indent="-457200" algn="l" rtl="0">
              <a:spcBef>
                <a:spcPts val="0"/>
              </a:spcBef>
              <a:spcAft>
                <a:spcPts val="0"/>
              </a:spcAft>
              <a:buSzPts val="3600"/>
              <a:buChar char="•"/>
            </a:pPr>
            <a:r>
              <a:rPr lang="en-US" sz="3600"/>
              <a:t>Sequence</a:t>
            </a:r>
            <a:endParaRPr sz="3600"/>
          </a:p>
          <a:p>
            <a:pPr marL="457200" lvl="0" indent="-457200" algn="l" rtl="0">
              <a:spcBef>
                <a:spcPts val="0"/>
              </a:spcBef>
              <a:spcAft>
                <a:spcPts val="0"/>
              </a:spcAft>
              <a:buSzPts val="3600"/>
              <a:buChar char="•"/>
            </a:pPr>
            <a:r>
              <a:rPr lang="en-US" sz="3600"/>
              <a:t>Time Series</a:t>
            </a:r>
            <a:endParaRPr sz="3600"/>
          </a:p>
          <a:p>
            <a:pPr marL="457200" lvl="0" indent="-457200" algn="l" rtl="0">
              <a:spcBef>
                <a:spcPts val="0"/>
              </a:spcBef>
              <a:spcAft>
                <a:spcPts val="0"/>
              </a:spcAft>
              <a:buSzPts val="3600"/>
              <a:buChar char="•"/>
            </a:pPr>
            <a:r>
              <a:rPr lang="en-US" sz="3600"/>
              <a:t>Spatial</a:t>
            </a:r>
            <a:endParaRPr sz="3600"/>
          </a:p>
          <a:p>
            <a:pPr marL="457200" lvl="0" indent="-457200" algn="l" rtl="0">
              <a:spcBef>
                <a:spcPts val="0"/>
              </a:spcBef>
              <a:spcAft>
                <a:spcPts val="0"/>
              </a:spcAft>
              <a:buSzPts val="3600"/>
              <a:buChar char="•"/>
            </a:pPr>
            <a:r>
              <a:rPr lang="en-US" sz="3600"/>
              <a:t>Spatiotemporal</a:t>
            </a:r>
            <a:endParaRPr sz="3600"/>
          </a:p>
          <a:p>
            <a:pPr marL="457200" lvl="0" indent="-457200" algn="l" rtl="0">
              <a:spcBef>
                <a:spcPts val="0"/>
              </a:spcBef>
              <a:spcAft>
                <a:spcPts val="0"/>
              </a:spcAft>
              <a:buSzPts val="3600"/>
              <a:buChar char="•"/>
            </a:pPr>
            <a:r>
              <a:rPr lang="en-US" sz="3600"/>
              <a:t>Graph / Network</a:t>
            </a:r>
            <a:endParaRPr sz="3600"/>
          </a:p>
          <a:p>
            <a:pPr marL="457200" lvl="0" indent="-457200" algn="l" rtl="0">
              <a:spcBef>
                <a:spcPts val="0"/>
              </a:spcBef>
              <a:spcAft>
                <a:spcPts val="0"/>
              </a:spcAft>
              <a:buSzPts val="3600"/>
              <a:buChar char="•"/>
            </a:pPr>
            <a:r>
              <a:rPr lang="en-US" sz="3600"/>
              <a:t>Stream</a:t>
            </a:r>
            <a:endParaRPr sz="3600"/>
          </a:p>
          <a:p>
            <a:pPr marL="0" lvl="0" indent="0" algn="l" rtl="0">
              <a:spcBef>
                <a:spcPts val="1333"/>
              </a:spcBef>
              <a:spcAft>
                <a:spcPts val="0"/>
              </a:spcAft>
              <a:buNone/>
            </a:pPr>
            <a:endParaRPr sz="3600"/>
          </a:p>
        </p:txBody>
      </p:sp>
      <p:sp>
        <p:nvSpPr>
          <p:cNvPr id="578" name="Google Shape;578;p49"/>
          <p:cNvSpPr/>
          <p:nvPr/>
        </p:nvSpPr>
        <p:spPr>
          <a:xfrm>
            <a:off x="6834300" y="4262538"/>
            <a:ext cx="846300" cy="618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79" name="Google Shape;579;p49"/>
          <p:cNvPicPr preferRelativeResize="0"/>
          <p:nvPr/>
        </p:nvPicPr>
        <p:blipFill>
          <a:blip r:embed="rId3">
            <a:alphaModFix/>
          </a:blip>
          <a:stretch>
            <a:fillRect/>
          </a:stretch>
        </p:blipFill>
        <p:spPr>
          <a:xfrm>
            <a:off x="1569650" y="2977562"/>
            <a:ext cx="4817251" cy="31889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50"/>
          <p:cNvSpPr txBox="1">
            <a:spLocks noGrp="1"/>
          </p:cNvSpPr>
          <p:nvPr>
            <p:ph type="body" idx="1"/>
          </p:nvPr>
        </p:nvSpPr>
        <p:spPr>
          <a:xfrm>
            <a:off x="1117709" y="1590263"/>
            <a:ext cx="14022170" cy="6311091"/>
          </a:xfrm>
          <a:prstGeom prst="rect">
            <a:avLst/>
          </a:prstGeom>
        </p:spPr>
        <p:txBody>
          <a:bodyPr spcFirstLastPara="1" wrap="square" lIns="91425" tIns="45700" rIns="91425" bIns="45700" anchor="t" anchorCtr="0">
            <a:noAutofit/>
          </a:bodyPr>
          <a:lstStyle/>
          <a:p>
            <a:pPr marL="0" lvl="0" indent="0" algn="l" rtl="0">
              <a:spcBef>
                <a:spcPts val="1333"/>
              </a:spcBef>
              <a:spcAft>
                <a:spcPts val="0"/>
              </a:spcAft>
              <a:buNone/>
            </a:pPr>
            <a:r>
              <a:rPr lang="en-US" sz="4400" b="1"/>
              <a:t>Data Object:</a:t>
            </a:r>
            <a:r>
              <a:rPr lang="en-US" sz="4400"/>
              <a:t> a shopping basket, a piece of text, a board of directors, … </a:t>
            </a:r>
            <a:endParaRPr sz="4400"/>
          </a:p>
          <a:p>
            <a:pPr marL="0" lvl="0" indent="0" algn="l" rtl="0">
              <a:spcBef>
                <a:spcPts val="1333"/>
              </a:spcBef>
              <a:spcAft>
                <a:spcPts val="0"/>
              </a:spcAft>
              <a:buNone/>
            </a:pPr>
            <a:endParaRPr sz="4400"/>
          </a:p>
          <a:p>
            <a:pPr marL="0" lvl="0" indent="0" algn="l" rtl="0">
              <a:spcBef>
                <a:spcPts val="1333"/>
              </a:spcBef>
              <a:spcAft>
                <a:spcPts val="0"/>
              </a:spcAft>
              <a:buNone/>
            </a:pPr>
            <a:r>
              <a:rPr lang="en-US" sz="4400"/>
              <a:t/>
            </a:r>
            <a:br>
              <a:rPr lang="en-US" sz="4400"/>
            </a:br>
            <a:endParaRPr sz="4400"/>
          </a:p>
          <a:p>
            <a:pPr marL="0" lvl="0" indent="0" algn="l" rtl="0">
              <a:spcBef>
                <a:spcPts val="1333"/>
              </a:spcBef>
              <a:spcAft>
                <a:spcPts val="0"/>
              </a:spcAft>
              <a:buNone/>
            </a:pPr>
            <a:r>
              <a:rPr lang="en-US" sz="4400" b="1"/>
              <a:t>Attribute:</a:t>
            </a:r>
            <a:r>
              <a:rPr lang="en-US" sz="4400"/>
              <a:t> </a:t>
            </a:r>
            <a:r>
              <a:rPr lang="en-US" sz="4400">
                <a:solidFill>
                  <a:srgbClr val="C00000"/>
                </a:solidFill>
              </a:rPr>
              <a:t>appearance</a:t>
            </a:r>
            <a:r>
              <a:rPr lang="en-US" sz="4400"/>
              <a:t> of a </a:t>
            </a:r>
            <a:r>
              <a:rPr lang="en-US" sz="4400">
                <a:solidFill>
                  <a:srgbClr val="C00000"/>
                </a:solidFill>
              </a:rPr>
              <a:t>categorical item</a:t>
            </a:r>
            <a:endParaRPr sz="4400">
              <a:solidFill>
                <a:srgbClr val="C00000"/>
              </a:solidFill>
            </a:endParaRPr>
          </a:p>
          <a:p>
            <a:pPr marL="914400" lvl="1" indent="-508000" algn="l" rtl="0">
              <a:spcBef>
                <a:spcPts val="667"/>
              </a:spcBef>
              <a:spcAft>
                <a:spcPts val="0"/>
              </a:spcAft>
              <a:buSzPts val="4400"/>
              <a:buChar char="•"/>
            </a:pPr>
            <a:r>
              <a:rPr lang="en-US" sz="4400">
                <a:solidFill>
                  <a:srgbClr val="000000"/>
                </a:solidFill>
              </a:rPr>
              <a:t>a product, a word, a person, etc. </a:t>
            </a:r>
            <a:endParaRPr sz="4400"/>
          </a:p>
        </p:txBody>
      </p:sp>
      <p:sp>
        <p:nvSpPr>
          <p:cNvPr id="585" name="Google Shape;585;p50"/>
          <p:cNvSpPr txBox="1">
            <a:spLocks noGrp="1"/>
          </p:cNvSpPr>
          <p:nvPr>
            <p:ph type="title"/>
          </p:nvPr>
        </p:nvSpPr>
        <p:spPr>
          <a:xfrm>
            <a:off x="1117709" y="327810"/>
            <a:ext cx="14022170" cy="999996"/>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Itemset Data</a:t>
            </a:r>
            <a:endParaRPr/>
          </a:p>
        </p:txBody>
      </p:sp>
      <p:grpSp>
        <p:nvGrpSpPr>
          <p:cNvPr id="586" name="Google Shape;586;p50"/>
          <p:cNvGrpSpPr/>
          <p:nvPr/>
        </p:nvGrpSpPr>
        <p:grpSpPr>
          <a:xfrm>
            <a:off x="3848800" y="3489075"/>
            <a:ext cx="3521500" cy="1668050"/>
            <a:chOff x="5068000" y="2650875"/>
            <a:chExt cx="3521500" cy="1668050"/>
          </a:xfrm>
        </p:grpSpPr>
        <p:pic>
          <p:nvPicPr>
            <p:cNvPr id="587" name="Google Shape;587;p50"/>
            <p:cNvPicPr preferRelativeResize="0"/>
            <p:nvPr/>
          </p:nvPicPr>
          <p:blipFill rotWithShape="1">
            <a:blip r:embed="rId3">
              <a:alphaModFix/>
            </a:blip>
            <a:srcRect/>
            <a:stretch/>
          </p:blipFill>
          <p:spPr>
            <a:xfrm>
              <a:off x="5068000" y="2650875"/>
              <a:ext cx="2056150" cy="1668050"/>
            </a:xfrm>
            <a:prstGeom prst="rect">
              <a:avLst/>
            </a:prstGeom>
            <a:noFill/>
            <a:ln>
              <a:noFill/>
            </a:ln>
          </p:spPr>
        </p:pic>
        <p:sp>
          <p:nvSpPr>
            <p:cNvPr id="588" name="Google Shape;588;p50"/>
            <p:cNvSpPr/>
            <p:nvPr/>
          </p:nvSpPr>
          <p:spPr>
            <a:xfrm>
              <a:off x="7743200" y="3173300"/>
              <a:ext cx="846300" cy="618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 name="Google Shape;589;p50"/>
          <p:cNvSpPr txBox="1"/>
          <p:nvPr/>
        </p:nvSpPr>
        <p:spPr>
          <a:xfrm>
            <a:off x="9526575" y="4869413"/>
            <a:ext cx="3694200" cy="28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800">
                <a:solidFill>
                  <a:schemeClr val="dk1"/>
                </a:solidFill>
              </a:rPr>
              <a:t>Emojis - Twitter - https://twemoji.twitter.com/</a:t>
            </a:r>
            <a:r>
              <a:rPr lang="en-US" sz="800">
                <a:solidFill>
                  <a:srgbClr val="222222"/>
                </a:solidFill>
                <a:highlight>
                  <a:srgbClr val="F9F9F9"/>
                </a:highlight>
              </a:rPr>
              <a:t> - </a:t>
            </a:r>
            <a:r>
              <a:rPr lang="en-US" sz="800">
                <a:solidFill>
                  <a:srgbClr val="222222"/>
                </a:solidFill>
              </a:rPr>
              <a:t>CC-BY-4.0</a:t>
            </a:r>
            <a:endParaRPr sz="800">
              <a:solidFill>
                <a:schemeClr val="dk1"/>
              </a:solidFill>
            </a:endParaRPr>
          </a:p>
        </p:txBody>
      </p:sp>
      <p:grpSp>
        <p:nvGrpSpPr>
          <p:cNvPr id="590" name="Google Shape;590;p50"/>
          <p:cNvGrpSpPr/>
          <p:nvPr/>
        </p:nvGrpSpPr>
        <p:grpSpPr>
          <a:xfrm>
            <a:off x="8016613" y="4046438"/>
            <a:ext cx="4969815" cy="548640"/>
            <a:chOff x="9235813" y="2370038"/>
            <a:chExt cx="4969815" cy="548640"/>
          </a:xfrm>
        </p:grpSpPr>
        <p:pic>
          <p:nvPicPr>
            <p:cNvPr id="591" name="Google Shape;591;p50"/>
            <p:cNvPicPr preferRelativeResize="0"/>
            <p:nvPr/>
          </p:nvPicPr>
          <p:blipFill>
            <a:blip r:embed="rId4">
              <a:alphaModFix/>
            </a:blip>
            <a:stretch>
              <a:fillRect/>
            </a:stretch>
          </p:blipFill>
          <p:spPr>
            <a:xfrm>
              <a:off x="9235813" y="2370038"/>
              <a:ext cx="548640" cy="548640"/>
            </a:xfrm>
            <a:prstGeom prst="rect">
              <a:avLst/>
            </a:prstGeom>
            <a:noFill/>
            <a:ln>
              <a:noFill/>
            </a:ln>
          </p:spPr>
        </p:pic>
        <p:pic>
          <p:nvPicPr>
            <p:cNvPr id="592" name="Google Shape;592;p50"/>
            <p:cNvPicPr preferRelativeResize="0"/>
            <p:nvPr/>
          </p:nvPicPr>
          <p:blipFill>
            <a:blip r:embed="rId5">
              <a:alphaModFix/>
            </a:blip>
            <a:stretch>
              <a:fillRect/>
            </a:stretch>
          </p:blipFill>
          <p:spPr>
            <a:xfrm>
              <a:off x="9972675" y="2370038"/>
              <a:ext cx="548640" cy="548640"/>
            </a:xfrm>
            <a:prstGeom prst="rect">
              <a:avLst/>
            </a:prstGeom>
            <a:noFill/>
            <a:ln>
              <a:noFill/>
            </a:ln>
          </p:spPr>
        </p:pic>
        <p:pic>
          <p:nvPicPr>
            <p:cNvPr id="593" name="Google Shape;593;p50"/>
            <p:cNvPicPr preferRelativeResize="0"/>
            <p:nvPr/>
          </p:nvPicPr>
          <p:blipFill>
            <a:blip r:embed="rId6">
              <a:alphaModFix/>
            </a:blip>
            <a:stretch>
              <a:fillRect/>
            </a:stretch>
          </p:blipFill>
          <p:spPr>
            <a:xfrm>
              <a:off x="10709538" y="2370038"/>
              <a:ext cx="548640" cy="548640"/>
            </a:xfrm>
            <a:prstGeom prst="rect">
              <a:avLst/>
            </a:prstGeom>
            <a:noFill/>
            <a:ln>
              <a:noFill/>
            </a:ln>
          </p:spPr>
        </p:pic>
        <p:pic>
          <p:nvPicPr>
            <p:cNvPr id="594" name="Google Shape;594;p50"/>
            <p:cNvPicPr preferRelativeResize="0"/>
            <p:nvPr/>
          </p:nvPicPr>
          <p:blipFill>
            <a:blip r:embed="rId7">
              <a:alphaModFix/>
            </a:blip>
            <a:stretch>
              <a:fillRect/>
            </a:stretch>
          </p:blipFill>
          <p:spPr>
            <a:xfrm>
              <a:off x="11446400" y="2370038"/>
              <a:ext cx="548640" cy="548640"/>
            </a:xfrm>
            <a:prstGeom prst="rect">
              <a:avLst/>
            </a:prstGeom>
            <a:noFill/>
            <a:ln>
              <a:noFill/>
            </a:ln>
          </p:spPr>
        </p:pic>
        <p:pic>
          <p:nvPicPr>
            <p:cNvPr id="595" name="Google Shape;595;p50"/>
            <p:cNvPicPr preferRelativeResize="0"/>
            <p:nvPr/>
          </p:nvPicPr>
          <p:blipFill>
            <a:blip r:embed="rId8">
              <a:alphaModFix/>
            </a:blip>
            <a:stretch>
              <a:fillRect/>
            </a:stretch>
          </p:blipFill>
          <p:spPr>
            <a:xfrm>
              <a:off x="12183263" y="2370038"/>
              <a:ext cx="548640" cy="548640"/>
            </a:xfrm>
            <a:prstGeom prst="rect">
              <a:avLst/>
            </a:prstGeom>
            <a:noFill/>
            <a:ln>
              <a:noFill/>
            </a:ln>
          </p:spPr>
        </p:pic>
        <p:pic>
          <p:nvPicPr>
            <p:cNvPr id="596" name="Google Shape;596;p50"/>
            <p:cNvPicPr preferRelativeResize="0"/>
            <p:nvPr/>
          </p:nvPicPr>
          <p:blipFill>
            <a:blip r:embed="rId9">
              <a:alphaModFix/>
            </a:blip>
            <a:stretch>
              <a:fillRect/>
            </a:stretch>
          </p:blipFill>
          <p:spPr>
            <a:xfrm>
              <a:off x="12920125" y="2370038"/>
              <a:ext cx="548640" cy="548640"/>
            </a:xfrm>
            <a:prstGeom prst="rect">
              <a:avLst/>
            </a:prstGeom>
            <a:noFill/>
            <a:ln>
              <a:noFill/>
            </a:ln>
          </p:spPr>
        </p:pic>
        <p:pic>
          <p:nvPicPr>
            <p:cNvPr id="597" name="Google Shape;597;p50"/>
            <p:cNvPicPr preferRelativeResize="0"/>
            <p:nvPr/>
          </p:nvPicPr>
          <p:blipFill>
            <a:blip r:embed="rId10">
              <a:alphaModFix/>
            </a:blip>
            <a:stretch>
              <a:fillRect/>
            </a:stretch>
          </p:blipFill>
          <p:spPr>
            <a:xfrm>
              <a:off x="13656988" y="2370038"/>
              <a:ext cx="548640" cy="548640"/>
            </a:xfrm>
            <a:prstGeom prst="rect">
              <a:avLst/>
            </a:prstGeom>
            <a:noFill/>
            <a:ln>
              <a:noFill/>
            </a:ln>
          </p:spPr>
        </p:pic>
      </p:grpSp>
      <p:sp>
        <p:nvSpPr>
          <p:cNvPr id="598" name="Google Shape;598;p50"/>
          <p:cNvSpPr/>
          <p:nvPr/>
        </p:nvSpPr>
        <p:spPr>
          <a:xfrm>
            <a:off x="7800085" y="3874900"/>
            <a:ext cx="5420700" cy="833400"/>
          </a:xfrm>
          <a:prstGeom prst="bracePair">
            <a:avLst/>
          </a:prstGeom>
          <a:no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51"/>
          <p:cNvSpPr txBox="1">
            <a:spLocks noGrp="1"/>
          </p:cNvSpPr>
          <p:nvPr>
            <p:ph type="body" idx="1"/>
          </p:nvPr>
        </p:nvSpPr>
        <p:spPr>
          <a:xfrm>
            <a:off x="1117709" y="1590263"/>
            <a:ext cx="14022300" cy="6311100"/>
          </a:xfrm>
          <a:prstGeom prst="rect">
            <a:avLst/>
          </a:prstGeom>
        </p:spPr>
        <p:txBody>
          <a:bodyPr spcFirstLastPara="1" wrap="square" lIns="91425" tIns="45700" rIns="91425" bIns="45700" anchor="t" anchorCtr="0">
            <a:noAutofit/>
          </a:bodyPr>
          <a:lstStyle/>
          <a:p>
            <a:pPr marL="0" lvl="0" indent="0" algn="l" rtl="0">
              <a:spcBef>
                <a:spcPts val="1333"/>
              </a:spcBef>
              <a:spcAft>
                <a:spcPts val="0"/>
              </a:spcAft>
              <a:buNone/>
            </a:pPr>
            <a:r>
              <a:rPr lang="en-US" sz="4400"/>
              <a:t>Each data object is represented as a set of items:</a:t>
            </a:r>
            <a:endParaRPr sz="4400"/>
          </a:p>
          <a:p>
            <a:pPr marL="457200" lvl="0" indent="0" algn="l" rtl="0">
              <a:spcBef>
                <a:spcPts val="1333"/>
              </a:spcBef>
              <a:spcAft>
                <a:spcPts val="0"/>
              </a:spcAft>
              <a:buNone/>
            </a:pPr>
            <a:endParaRPr sz="4400"/>
          </a:p>
          <a:p>
            <a:pPr marL="457200" lvl="0" indent="0" algn="l" rtl="0">
              <a:spcBef>
                <a:spcPts val="1333"/>
              </a:spcBef>
              <a:spcAft>
                <a:spcPts val="0"/>
              </a:spcAft>
              <a:buNone/>
            </a:pPr>
            <a:endParaRPr sz="4400"/>
          </a:p>
          <a:p>
            <a:pPr marL="457200" marR="0" lvl="0" indent="-508000" algn="l" rtl="0">
              <a:lnSpc>
                <a:spcPct val="115000"/>
              </a:lnSpc>
              <a:spcBef>
                <a:spcPts val="880"/>
              </a:spcBef>
              <a:spcAft>
                <a:spcPts val="0"/>
              </a:spcAft>
              <a:buClr>
                <a:srgbClr val="011C3C"/>
              </a:buClr>
              <a:buSzPts val="4400"/>
              <a:buFont typeface="Arial"/>
              <a:buChar char="•"/>
            </a:pPr>
            <a:r>
              <a:rPr lang="en-US" sz="4400" b="1" i="1">
                <a:latin typeface="Times New Roman"/>
                <a:ea typeface="Times New Roman"/>
                <a:cs typeface="Times New Roman"/>
                <a:sym typeface="Times New Roman"/>
              </a:rPr>
              <a:t>x</a:t>
            </a:r>
            <a:r>
              <a:rPr lang="en-US" sz="4400" b="1" i="1" baseline="-25000">
                <a:latin typeface="Times New Roman"/>
                <a:ea typeface="Times New Roman"/>
                <a:cs typeface="Times New Roman"/>
                <a:sym typeface="Times New Roman"/>
              </a:rPr>
              <a:t>i</a:t>
            </a:r>
            <a:r>
              <a:rPr lang="en-US" sz="4400"/>
              <a:t> belongs to </a:t>
            </a:r>
            <a:r>
              <a:rPr lang="en-US" sz="4400" b="1" i="1">
                <a:latin typeface="Times New Roman"/>
                <a:ea typeface="Times New Roman"/>
                <a:cs typeface="Times New Roman"/>
                <a:sym typeface="Times New Roman"/>
              </a:rPr>
              <a:t>X</a:t>
            </a:r>
            <a:r>
              <a:rPr lang="en-US" sz="4400"/>
              <a:t> if and only if that </a:t>
            </a:r>
            <a:r>
              <a:rPr lang="en-US" sz="4400">
                <a:solidFill>
                  <a:srgbClr val="C00000"/>
                </a:solidFill>
              </a:rPr>
              <a:t>categorical</a:t>
            </a:r>
            <a:r>
              <a:rPr lang="en-US" sz="4400"/>
              <a:t> </a:t>
            </a:r>
            <a:r>
              <a:rPr lang="en-US" sz="4400">
                <a:solidFill>
                  <a:srgbClr val="C00000"/>
                </a:solidFill>
              </a:rPr>
              <a:t>item</a:t>
            </a:r>
            <a:r>
              <a:rPr lang="en-US" sz="4400"/>
              <a:t> appears in the set. </a:t>
            </a:r>
            <a:endParaRPr sz="4400"/>
          </a:p>
          <a:p>
            <a:pPr marL="457200" lvl="0" indent="-508000" algn="l" rtl="0">
              <a:spcBef>
                <a:spcPts val="0"/>
              </a:spcBef>
              <a:spcAft>
                <a:spcPts val="0"/>
              </a:spcAft>
              <a:buSzPts val="4400"/>
              <a:buChar char="•"/>
            </a:pPr>
            <a:r>
              <a:rPr lang="en-US" sz="4400"/>
              <a:t>Order or counts of the items don’t matter</a:t>
            </a:r>
            <a:endParaRPr sz="4400"/>
          </a:p>
        </p:txBody>
      </p:sp>
      <p:sp>
        <p:nvSpPr>
          <p:cNvPr id="604" name="Google Shape;604;p51"/>
          <p:cNvSpPr txBox="1">
            <a:spLocks noGrp="1"/>
          </p:cNvSpPr>
          <p:nvPr>
            <p:ph type="title"/>
          </p:nvPr>
        </p:nvSpPr>
        <p:spPr>
          <a:xfrm>
            <a:off x="1117709" y="327810"/>
            <a:ext cx="14022300" cy="9999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The Itemset Representation</a:t>
            </a:r>
            <a:endParaRPr/>
          </a:p>
        </p:txBody>
      </p:sp>
      <p:pic>
        <p:nvPicPr>
          <p:cNvPr id="605" name="Google Shape;605;p51"/>
          <p:cNvPicPr preferRelativeResize="0"/>
          <p:nvPr/>
        </p:nvPicPr>
        <p:blipFill>
          <a:blip r:embed="rId3">
            <a:alphaModFix/>
          </a:blip>
          <a:stretch>
            <a:fillRect/>
          </a:stretch>
        </p:blipFill>
        <p:spPr>
          <a:xfrm>
            <a:off x="3638699" y="3271600"/>
            <a:ext cx="8273154" cy="999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52"/>
          <p:cNvSpPr txBox="1">
            <a:spLocks noGrp="1"/>
          </p:cNvSpPr>
          <p:nvPr>
            <p:ph type="title"/>
          </p:nvPr>
        </p:nvSpPr>
        <p:spPr>
          <a:xfrm>
            <a:off x="1117709" y="327810"/>
            <a:ext cx="14022170" cy="999996"/>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chemeClr val="dk1"/>
              </a:buClr>
              <a:buSzPts val="1100"/>
              <a:buFont typeface="Arial"/>
              <a:buNone/>
            </a:pPr>
            <a:r>
              <a:rPr lang="en-US"/>
              <a:t>Example of Itemsets</a:t>
            </a:r>
            <a:endParaRPr/>
          </a:p>
        </p:txBody>
      </p:sp>
      <p:sp>
        <p:nvSpPr>
          <p:cNvPr id="611" name="Google Shape;611;p52"/>
          <p:cNvSpPr txBox="1">
            <a:spLocks noGrp="1"/>
          </p:cNvSpPr>
          <p:nvPr>
            <p:ph type="body" idx="1"/>
          </p:nvPr>
        </p:nvSpPr>
        <p:spPr>
          <a:xfrm>
            <a:off x="1117709" y="1590263"/>
            <a:ext cx="14022170" cy="6311091"/>
          </a:xfrm>
          <a:prstGeom prst="rect">
            <a:avLst/>
          </a:prstGeom>
        </p:spPr>
        <p:txBody>
          <a:bodyPr spcFirstLastPara="1" wrap="square" lIns="91425" tIns="45700" rIns="91425" bIns="45700" anchor="t" anchorCtr="0">
            <a:noAutofit/>
          </a:bodyPr>
          <a:lstStyle/>
          <a:p>
            <a:pPr marL="0" lvl="0" indent="0" algn="l" rtl="0">
              <a:spcBef>
                <a:spcPts val="1333"/>
              </a:spcBef>
              <a:spcAft>
                <a:spcPts val="0"/>
              </a:spcAft>
              <a:buNone/>
            </a:pPr>
            <a:r>
              <a:rPr lang="en-US"/>
              <a:t>Shopping Baskets:</a:t>
            </a:r>
            <a:endParaRPr/>
          </a:p>
          <a:p>
            <a:pPr marL="457200" lvl="0" indent="0" algn="l" rtl="0">
              <a:spcBef>
                <a:spcPts val="1333"/>
              </a:spcBef>
              <a:spcAft>
                <a:spcPts val="0"/>
              </a:spcAft>
              <a:buNone/>
            </a:pPr>
            <a:endParaRPr/>
          </a:p>
          <a:p>
            <a:pPr marL="0" lvl="0" indent="0" algn="l" rtl="0">
              <a:spcBef>
                <a:spcPts val="1333"/>
              </a:spcBef>
              <a:spcAft>
                <a:spcPts val="0"/>
              </a:spcAft>
              <a:buNone/>
            </a:pPr>
            <a:endParaRPr/>
          </a:p>
          <a:p>
            <a:pPr marL="0" lvl="0" indent="0" algn="l" rtl="0">
              <a:spcBef>
                <a:spcPts val="1333"/>
              </a:spcBef>
              <a:spcAft>
                <a:spcPts val="0"/>
              </a:spcAft>
              <a:buNone/>
            </a:pPr>
            <a:r>
              <a:rPr lang="en-US"/>
              <a:t>Text (as bag-of-words):</a:t>
            </a:r>
            <a:endParaRPr/>
          </a:p>
        </p:txBody>
      </p:sp>
      <p:pic>
        <p:nvPicPr>
          <p:cNvPr id="612" name="Google Shape;612;p52"/>
          <p:cNvPicPr preferRelativeResize="0"/>
          <p:nvPr/>
        </p:nvPicPr>
        <p:blipFill rotWithShape="1">
          <a:blip r:embed="rId3">
            <a:alphaModFix/>
          </a:blip>
          <a:srcRect t="7117" b="7126"/>
          <a:stretch/>
        </p:blipFill>
        <p:spPr>
          <a:xfrm>
            <a:off x="4242825" y="5642002"/>
            <a:ext cx="2562675" cy="2643850"/>
          </a:xfrm>
          <a:prstGeom prst="rect">
            <a:avLst/>
          </a:prstGeom>
          <a:noFill/>
          <a:ln w="9525" cap="flat" cmpd="sng">
            <a:solidFill>
              <a:srgbClr val="000000"/>
            </a:solidFill>
            <a:prstDash val="solid"/>
            <a:round/>
            <a:headEnd type="none" w="sm" len="sm"/>
            <a:tailEnd type="none" w="sm" len="sm"/>
          </a:ln>
        </p:spPr>
      </p:pic>
      <p:sp>
        <p:nvSpPr>
          <p:cNvPr id="613" name="Google Shape;613;p52"/>
          <p:cNvSpPr/>
          <p:nvPr/>
        </p:nvSpPr>
        <p:spPr>
          <a:xfrm>
            <a:off x="7719738" y="6112875"/>
            <a:ext cx="846300" cy="618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4" name="Google Shape;614;p52"/>
          <p:cNvPicPr preferRelativeResize="0"/>
          <p:nvPr/>
        </p:nvPicPr>
        <p:blipFill rotWithShape="1">
          <a:blip r:embed="rId4">
            <a:alphaModFix/>
          </a:blip>
          <a:srcRect l="17107" t="10120" r="18699" b="20178"/>
          <a:stretch/>
        </p:blipFill>
        <p:spPr>
          <a:xfrm>
            <a:off x="9324400" y="4829050"/>
            <a:ext cx="3913001" cy="3186549"/>
          </a:xfrm>
          <a:prstGeom prst="rect">
            <a:avLst/>
          </a:prstGeom>
          <a:noFill/>
          <a:ln>
            <a:noFill/>
          </a:ln>
        </p:spPr>
      </p:pic>
      <p:grpSp>
        <p:nvGrpSpPr>
          <p:cNvPr id="615" name="Google Shape;615;p52"/>
          <p:cNvGrpSpPr/>
          <p:nvPr/>
        </p:nvGrpSpPr>
        <p:grpSpPr>
          <a:xfrm>
            <a:off x="9235813" y="3208237"/>
            <a:ext cx="4969815" cy="548640"/>
            <a:chOff x="9235813" y="2370038"/>
            <a:chExt cx="4969815" cy="548640"/>
          </a:xfrm>
        </p:grpSpPr>
        <p:pic>
          <p:nvPicPr>
            <p:cNvPr id="616" name="Google Shape;616;p52"/>
            <p:cNvPicPr preferRelativeResize="0"/>
            <p:nvPr/>
          </p:nvPicPr>
          <p:blipFill>
            <a:blip r:embed="rId5">
              <a:alphaModFix/>
            </a:blip>
            <a:stretch>
              <a:fillRect/>
            </a:stretch>
          </p:blipFill>
          <p:spPr>
            <a:xfrm>
              <a:off x="9235813" y="2370038"/>
              <a:ext cx="548640" cy="548640"/>
            </a:xfrm>
            <a:prstGeom prst="rect">
              <a:avLst/>
            </a:prstGeom>
            <a:noFill/>
            <a:ln>
              <a:noFill/>
            </a:ln>
          </p:spPr>
        </p:pic>
        <p:pic>
          <p:nvPicPr>
            <p:cNvPr id="617" name="Google Shape;617;p52"/>
            <p:cNvPicPr preferRelativeResize="0"/>
            <p:nvPr/>
          </p:nvPicPr>
          <p:blipFill>
            <a:blip r:embed="rId6">
              <a:alphaModFix/>
            </a:blip>
            <a:stretch>
              <a:fillRect/>
            </a:stretch>
          </p:blipFill>
          <p:spPr>
            <a:xfrm>
              <a:off x="9972675" y="2370038"/>
              <a:ext cx="548640" cy="548640"/>
            </a:xfrm>
            <a:prstGeom prst="rect">
              <a:avLst/>
            </a:prstGeom>
            <a:noFill/>
            <a:ln>
              <a:noFill/>
            </a:ln>
          </p:spPr>
        </p:pic>
        <p:pic>
          <p:nvPicPr>
            <p:cNvPr id="618" name="Google Shape;618;p52"/>
            <p:cNvPicPr preferRelativeResize="0"/>
            <p:nvPr/>
          </p:nvPicPr>
          <p:blipFill>
            <a:blip r:embed="rId7">
              <a:alphaModFix/>
            </a:blip>
            <a:stretch>
              <a:fillRect/>
            </a:stretch>
          </p:blipFill>
          <p:spPr>
            <a:xfrm>
              <a:off x="10709538" y="2370038"/>
              <a:ext cx="548640" cy="548640"/>
            </a:xfrm>
            <a:prstGeom prst="rect">
              <a:avLst/>
            </a:prstGeom>
            <a:noFill/>
            <a:ln>
              <a:noFill/>
            </a:ln>
          </p:spPr>
        </p:pic>
        <p:pic>
          <p:nvPicPr>
            <p:cNvPr id="619" name="Google Shape;619;p52"/>
            <p:cNvPicPr preferRelativeResize="0"/>
            <p:nvPr/>
          </p:nvPicPr>
          <p:blipFill>
            <a:blip r:embed="rId8">
              <a:alphaModFix/>
            </a:blip>
            <a:stretch>
              <a:fillRect/>
            </a:stretch>
          </p:blipFill>
          <p:spPr>
            <a:xfrm>
              <a:off x="11446400" y="2370038"/>
              <a:ext cx="548640" cy="548640"/>
            </a:xfrm>
            <a:prstGeom prst="rect">
              <a:avLst/>
            </a:prstGeom>
            <a:noFill/>
            <a:ln>
              <a:noFill/>
            </a:ln>
          </p:spPr>
        </p:pic>
        <p:pic>
          <p:nvPicPr>
            <p:cNvPr id="620" name="Google Shape;620;p52"/>
            <p:cNvPicPr preferRelativeResize="0"/>
            <p:nvPr/>
          </p:nvPicPr>
          <p:blipFill>
            <a:blip r:embed="rId9">
              <a:alphaModFix/>
            </a:blip>
            <a:stretch>
              <a:fillRect/>
            </a:stretch>
          </p:blipFill>
          <p:spPr>
            <a:xfrm>
              <a:off x="12183263" y="2370038"/>
              <a:ext cx="548640" cy="548640"/>
            </a:xfrm>
            <a:prstGeom prst="rect">
              <a:avLst/>
            </a:prstGeom>
            <a:noFill/>
            <a:ln>
              <a:noFill/>
            </a:ln>
          </p:spPr>
        </p:pic>
        <p:pic>
          <p:nvPicPr>
            <p:cNvPr id="621" name="Google Shape;621;p52"/>
            <p:cNvPicPr preferRelativeResize="0"/>
            <p:nvPr/>
          </p:nvPicPr>
          <p:blipFill>
            <a:blip r:embed="rId10">
              <a:alphaModFix/>
            </a:blip>
            <a:stretch>
              <a:fillRect/>
            </a:stretch>
          </p:blipFill>
          <p:spPr>
            <a:xfrm>
              <a:off x="12920125" y="2370038"/>
              <a:ext cx="548640" cy="548640"/>
            </a:xfrm>
            <a:prstGeom prst="rect">
              <a:avLst/>
            </a:prstGeom>
            <a:noFill/>
            <a:ln>
              <a:noFill/>
            </a:ln>
          </p:spPr>
        </p:pic>
        <p:pic>
          <p:nvPicPr>
            <p:cNvPr id="622" name="Google Shape;622;p52"/>
            <p:cNvPicPr preferRelativeResize="0"/>
            <p:nvPr/>
          </p:nvPicPr>
          <p:blipFill>
            <a:blip r:embed="rId11">
              <a:alphaModFix/>
            </a:blip>
            <a:stretch>
              <a:fillRect/>
            </a:stretch>
          </p:blipFill>
          <p:spPr>
            <a:xfrm>
              <a:off x="13656988" y="2370038"/>
              <a:ext cx="548640" cy="548640"/>
            </a:xfrm>
            <a:prstGeom prst="rect">
              <a:avLst/>
            </a:prstGeom>
            <a:noFill/>
            <a:ln>
              <a:noFill/>
            </a:ln>
          </p:spPr>
        </p:pic>
      </p:grpSp>
      <p:grpSp>
        <p:nvGrpSpPr>
          <p:cNvPr id="623" name="Google Shape;623;p52"/>
          <p:cNvGrpSpPr/>
          <p:nvPr/>
        </p:nvGrpSpPr>
        <p:grpSpPr>
          <a:xfrm>
            <a:off x="5068000" y="2650875"/>
            <a:ext cx="3521500" cy="1668050"/>
            <a:chOff x="5068000" y="2650875"/>
            <a:chExt cx="3521500" cy="1668050"/>
          </a:xfrm>
        </p:grpSpPr>
        <p:pic>
          <p:nvPicPr>
            <p:cNvPr id="624" name="Google Shape;624;p52"/>
            <p:cNvPicPr preferRelativeResize="0"/>
            <p:nvPr/>
          </p:nvPicPr>
          <p:blipFill rotWithShape="1">
            <a:blip r:embed="rId12">
              <a:alphaModFix/>
            </a:blip>
            <a:srcRect/>
            <a:stretch/>
          </p:blipFill>
          <p:spPr>
            <a:xfrm>
              <a:off x="5068000" y="2650875"/>
              <a:ext cx="2056150" cy="1668050"/>
            </a:xfrm>
            <a:prstGeom prst="rect">
              <a:avLst/>
            </a:prstGeom>
            <a:noFill/>
            <a:ln>
              <a:noFill/>
            </a:ln>
          </p:spPr>
        </p:pic>
        <p:sp>
          <p:nvSpPr>
            <p:cNvPr id="625" name="Google Shape;625;p52"/>
            <p:cNvSpPr/>
            <p:nvPr/>
          </p:nvSpPr>
          <p:spPr>
            <a:xfrm>
              <a:off x="7743200" y="3173300"/>
              <a:ext cx="846300" cy="618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 name="Google Shape;626;p52"/>
          <p:cNvSpPr/>
          <p:nvPr/>
        </p:nvSpPr>
        <p:spPr>
          <a:xfrm>
            <a:off x="9019285" y="3036700"/>
            <a:ext cx="5420700" cy="833400"/>
          </a:xfrm>
          <a:prstGeom prst="bracePair">
            <a:avLst/>
          </a:prstGeom>
          <a:noFill/>
          <a:ln w="762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2"/>
          <p:cNvSpPr txBox="1"/>
          <p:nvPr/>
        </p:nvSpPr>
        <p:spPr>
          <a:xfrm>
            <a:off x="10673200" y="3969538"/>
            <a:ext cx="3694200" cy="28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800">
                <a:solidFill>
                  <a:schemeClr val="dk1"/>
                </a:solidFill>
              </a:rPr>
              <a:t>Emojis - Twitter - https://twemoji.twitter.com/</a:t>
            </a:r>
            <a:r>
              <a:rPr lang="en-US" sz="800">
                <a:solidFill>
                  <a:srgbClr val="222222"/>
                </a:solidFill>
                <a:highlight>
                  <a:srgbClr val="F9F9F9"/>
                </a:highlight>
              </a:rPr>
              <a:t> - </a:t>
            </a:r>
            <a:r>
              <a:rPr lang="en-US" sz="800">
                <a:solidFill>
                  <a:srgbClr val="222222"/>
                </a:solidFill>
              </a:rPr>
              <a:t>CC-BY-4.0</a:t>
            </a:r>
            <a:endParaRPr sz="8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53"/>
          <p:cNvSpPr txBox="1">
            <a:spLocks noGrp="1"/>
          </p:cNvSpPr>
          <p:nvPr>
            <p:ph type="title"/>
          </p:nvPr>
        </p:nvSpPr>
        <p:spPr>
          <a:xfrm>
            <a:off x="1117709" y="327810"/>
            <a:ext cx="14022170" cy="999996"/>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Vector Data</a:t>
            </a:r>
            <a:endParaRPr/>
          </a:p>
        </p:txBody>
      </p:sp>
      <p:sp>
        <p:nvSpPr>
          <p:cNvPr id="633" name="Google Shape;633;p53"/>
          <p:cNvSpPr txBox="1">
            <a:spLocks noGrp="1"/>
          </p:cNvSpPr>
          <p:nvPr>
            <p:ph type="body" idx="1"/>
          </p:nvPr>
        </p:nvSpPr>
        <p:spPr>
          <a:xfrm>
            <a:off x="1117709" y="1590263"/>
            <a:ext cx="14022300" cy="6311100"/>
          </a:xfrm>
          <a:prstGeom prst="rect">
            <a:avLst/>
          </a:prstGeom>
        </p:spPr>
        <p:txBody>
          <a:bodyPr spcFirstLastPara="1" wrap="square" lIns="91425" tIns="45700" rIns="91425" bIns="45700" anchor="t" anchorCtr="0">
            <a:noAutofit/>
          </a:bodyPr>
          <a:lstStyle/>
          <a:p>
            <a:pPr marL="0" lvl="0" indent="0" algn="l" rtl="0">
              <a:spcBef>
                <a:spcPts val="1333"/>
              </a:spcBef>
              <a:spcAft>
                <a:spcPts val="0"/>
              </a:spcAft>
              <a:buNone/>
            </a:pPr>
            <a:r>
              <a:rPr lang="en-US" sz="4400" b="1"/>
              <a:t>Data Object:</a:t>
            </a:r>
            <a:r>
              <a:rPr lang="en-US" sz="4400"/>
              <a:t> E.g., a user’s ratings of products, or course grades of a student</a:t>
            </a:r>
            <a:endParaRPr sz="4400"/>
          </a:p>
          <a:p>
            <a:pPr marL="0" lvl="0" indent="0" algn="l" rtl="0">
              <a:spcBef>
                <a:spcPts val="1333"/>
              </a:spcBef>
              <a:spcAft>
                <a:spcPts val="0"/>
              </a:spcAft>
              <a:buNone/>
            </a:pPr>
            <a:endParaRPr sz="4400"/>
          </a:p>
          <a:p>
            <a:pPr marL="0" lvl="0" indent="0" algn="l" rtl="0">
              <a:spcBef>
                <a:spcPts val="1333"/>
              </a:spcBef>
              <a:spcAft>
                <a:spcPts val="0"/>
              </a:spcAft>
              <a:buNone/>
            </a:pPr>
            <a:endParaRPr sz="4400"/>
          </a:p>
          <a:p>
            <a:pPr marL="0" lvl="0" indent="0" algn="l" rtl="0">
              <a:spcBef>
                <a:spcPts val="1333"/>
              </a:spcBef>
              <a:spcAft>
                <a:spcPts val="0"/>
              </a:spcAft>
              <a:buNone/>
            </a:pPr>
            <a:endParaRPr sz="4400"/>
          </a:p>
          <a:p>
            <a:pPr marL="0" lvl="0" indent="0" algn="l" rtl="0">
              <a:spcBef>
                <a:spcPts val="1333"/>
              </a:spcBef>
              <a:spcAft>
                <a:spcPts val="0"/>
              </a:spcAft>
              <a:buNone/>
            </a:pPr>
            <a:endParaRPr sz="2400"/>
          </a:p>
          <a:p>
            <a:pPr marL="0" lvl="0" indent="0" algn="l" rtl="0">
              <a:spcBef>
                <a:spcPts val="1333"/>
              </a:spcBef>
              <a:spcAft>
                <a:spcPts val="0"/>
              </a:spcAft>
              <a:buNone/>
            </a:pPr>
            <a:r>
              <a:rPr lang="en-US" sz="4400" b="1"/>
              <a:t>Attribute:</a:t>
            </a:r>
            <a:r>
              <a:rPr lang="en-US" sz="4400"/>
              <a:t> a </a:t>
            </a:r>
            <a:r>
              <a:rPr lang="en-US" sz="4400">
                <a:solidFill>
                  <a:srgbClr val="C00000"/>
                </a:solidFill>
              </a:rPr>
              <a:t>numerical</a:t>
            </a:r>
            <a:r>
              <a:rPr lang="en-US" sz="4400"/>
              <a:t> property of the object.</a:t>
            </a:r>
            <a:endParaRPr sz="4400"/>
          </a:p>
          <a:p>
            <a:pPr marL="457200" lvl="0" indent="-508000" algn="l" rtl="0">
              <a:spcBef>
                <a:spcPts val="1333"/>
              </a:spcBef>
              <a:spcAft>
                <a:spcPts val="0"/>
              </a:spcAft>
              <a:buSzPts val="4400"/>
              <a:buChar char="•"/>
            </a:pPr>
            <a:r>
              <a:rPr lang="en-US" sz="4400"/>
              <a:t>E.g., Kimono=</a:t>
            </a:r>
            <a:r>
              <a:rPr lang="en-US" sz="4400">
                <a:solidFill>
                  <a:srgbClr val="C00000"/>
                </a:solidFill>
              </a:rPr>
              <a:t>5</a:t>
            </a:r>
            <a:r>
              <a:rPr lang="en-US" sz="4400"/>
              <a:t>; Shoe=</a:t>
            </a:r>
            <a:r>
              <a:rPr lang="en-US" sz="4400">
                <a:solidFill>
                  <a:srgbClr val="C00000"/>
                </a:solidFill>
              </a:rPr>
              <a:t>4</a:t>
            </a:r>
            <a:r>
              <a:rPr lang="en-US" sz="4400"/>
              <a:t>; Piano=</a:t>
            </a:r>
            <a:r>
              <a:rPr lang="en-US" sz="4400">
                <a:solidFill>
                  <a:srgbClr val="C00000"/>
                </a:solidFill>
              </a:rPr>
              <a:t>3</a:t>
            </a:r>
            <a:r>
              <a:rPr lang="en-US" sz="4400"/>
              <a:t>, etc.</a:t>
            </a:r>
            <a:endParaRPr sz="4400"/>
          </a:p>
          <a:p>
            <a:pPr marL="457200" lvl="0" indent="0" algn="l" rtl="0">
              <a:spcBef>
                <a:spcPts val="1333"/>
              </a:spcBef>
              <a:spcAft>
                <a:spcPts val="0"/>
              </a:spcAft>
              <a:buNone/>
            </a:pPr>
            <a:endParaRPr sz="4400"/>
          </a:p>
        </p:txBody>
      </p:sp>
      <p:pic>
        <p:nvPicPr>
          <p:cNvPr id="634" name="Google Shape;634;p53"/>
          <p:cNvPicPr preferRelativeResize="0"/>
          <p:nvPr/>
        </p:nvPicPr>
        <p:blipFill>
          <a:blip r:embed="rId3">
            <a:alphaModFix/>
          </a:blip>
          <a:stretch>
            <a:fillRect/>
          </a:stretch>
        </p:blipFill>
        <p:spPr>
          <a:xfrm>
            <a:off x="3979725" y="3380850"/>
            <a:ext cx="7915221" cy="1809750"/>
          </a:xfrm>
          <a:prstGeom prst="rect">
            <a:avLst/>
          </a:prstGeom>
          <a:noFill/>
          <a:ln w="28575" cap="flat" cmpd="sng">
            <a:solidFill>
              <a:schemeClr val="dk2"/>
            </a:solidFill>
            <a:prstDash val="solid"/>
            <a:round/>
            <a:headEnd type="none" w="sm" len="sm"/>
            <a:tailEnd type="none" w="sm" len="sm"/>
          </a:ln>
        </p:spPr>
      </p:pic>
      <p:pic>
        <p:nvPicPr>
          <p:cNvPr id="635" name="Google Shape;635;p53"/>
          <p:cNvPicPr preferRelativeResize="0"/>
          <p:nvPr/>
        </p:nvPicPr>
        <p:blipFill>
          <a:blip r:embed="rId4">
            <a:alphaModFix/>
          </a:blip>
          <a:stretch>
            <a:fillRect/>
          </a:stretch>
        </p:blipFill>
        <p:spPr>
          <a:xfrm>
            <a:off x="4353788" y="4322150"/>
            <a:ext cx="685800" cy="685800"/>
          </a:xfrm>
          <a:prstGeom prst="rect">
            <a:avLst/>
          </a:prstGeom>
          <a:noFill/>
          <a:ln>
            <a:noFill/>
          </a:ln>
        </p:spPr>
      </p:pic>
      <p:sp>
        <p:nvSpPr>
          <p:cNvPr id="636" name="Google Shape;636;p53"/>
          <p:cNvSpPr/>
          <p:nvPr/>
        </p:nvSpPr>
        <p:spPr>
          <a:xfrm>
            <a:off x="5423700" y="3498475"/>
            <a:ext cx="6264900" cy="6858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 name="Google Shape;637;p53"/>
          <p:cNvGrpSpPr/>
          <p:nvPr/>
        </p:nvGrpSpPr>
        <p:grpSpPr>
          <a:xfrm>
            <a:off x="5364136" y="3511435"/>
            <a:ext cx="6264989" cy="685800"/>
            <a:chOff x="5364136" y="3511435"/>
            <a:chExt cx="6264989" cy="685800"/>
          </a:xfrm>
        </p:grpSpPr>
        <p:pic>
          <p:nvPicPr>
            <p:cNvPr id="638" name="Google Shape;638;p53"/>
            <p:cNvPicPr preferRelativeResize="0"/>
            <p:nvPr/>
          </p:nvPicPr>
          <p:blipFill>
            <a:blip r:embed="rId5">
              <a:alphaModFix/>
            </a:blip>
            <a:stretch>
              <a:fillRect/>
            </a:stretch>
          </p:blipFill>
          <p:spPr>
            <a:xfrm>
              <a:off x="5364136" y="3511435"/>
              <a:ext cx="685800" cy="685800"/>
            </a:xfrm>
            <a:prstGeom prst="rect">
              <a:avLst/>
            </a:prstGeom>
            <a:noFill/>
            <a:ln>
              <a:noFill/>
            </a:ln>
          </p:spPr>
        </p:pic>
        <p:pic>
          <p:nvPicPr>
            <p:cNvPr id="639" name="Google Shape;639;p53"/>
            <p:cNvPicPr preferRelativeResize="0"/>
            <p:nvPr/>
          </p:nvPicPr>
          <p:blipFill>
            <a:blip r:embed="rId6">
              <a:alphaModFix/>
            </a:blip>
            <a:stretch>
              <a:fillRect/>
            </a:stretch>
          </p:blipFill>
          <p:spPr>
            <a:xfrm>
              <a:off x="6161163" y="3511435"/>
              <a:ext cx="685800" cy="685800"/>
            </a:xfrm>
            <a:prstGeom prst="rect">
              <a:avLst/>
            </a:prstGeom>
            <a:noFill/>
            <a:ln>
              <a:noFill/>
            </a:ln>
          </p:spPr>
        </p:pic>
        <p:pic>
          <p:nvPicPr>
            <p:cNvPr id="640" name="Google Shape;640;p53"/>
            <p:cNvPicPr preferRelativeResize="0"/>
            <p:nvPr/>
          </p:nvPicPr>
          <p:blipFill>
            <a:blip r:embed="rId7">
              <a:alphaModFix/>
            </a:blip>
            <a:stretch>
              <a:fillRect/>
            </a:stretch>
          </p:blipFill>
          <p:spPr>
            <a:xfrm>
              <a:off x="6958190" y="3511435"/>
              <a:ext cx="685800" cy="685800"/>
            </a:xfrm>
            <a:prstGeom prst="rect">
              <a:avLst/>
            </a:prstGeom>
            <a:noFill/>
            <a:ln>
              <a:noFill/>
            </a:ln>
          </p:spPr>
        </p:pic>
        <p:pic>
          <p:nvPicPr>
            <p:cNvPr id="641" name="Google Shape;641;p53"/>
            <p:cNvPicPr preferRelativeResize="0"/>
            <p:nvPr/>
          </p:nvPicPr>
          <p:blipFill>
            <a:blip r:embed="rId8">
              <a:alphaModFix/>
            </a:blip>
            <a:stretch>
              <a:fillRect/>
            </a:stretch>
          </p:blipFill>
          <p:spPr>
            <a:xfrm>
              <a:off x="7755217" y="3511435"/>
              <a:ext cx="685800" cy="685800"/>
            </a:xfrm>
            <a:prstGeom prst="rect">
              <a:avLst/>
            </a:prstGeom>
            <a:noFill/>
            <a:ln>
              <a:noFill/>
            </a:ln>
          </p:spPr>
        </p:pic>
        <p:pic>
          <p:nvPicPr>
            <p:cNvPr id="642" name="Google Shape;642;p53"/>
            <p:cNvPicPr preferRelativeResize="0"/>
            <p:nvPr/>
          </p:nvPicPr>
          <p:blipFill>
            <a:blip r:embed="rId9">
              <a:alphaModFix/>
            </a:blip>
            <a:stretch>
              <a:fillRect/>
            </a:stretch>
          </p:blipFill>
          <p:spPr>
            <a:xfrm>
              <a:off x="8552244" y="3511435"/>
              <a:ext cx="685800" cy="685800"/>
            </a:xfrm>
            <a:prstGeom prst="rect">
              <a:avLst/>
            </a:prstGeom>
            <a:noFill/>
            <a:ln>
              <a:noFill/>
            </a:ln>
          </p:spPr>
        </p:pic>
        <p:pic>
          <p:nvPicPr>
            <p:cNvPr id="643" name="Google Shape;643;p53"/>
            <p:cNvPicPr preferRelativeResize="0"/>
            <p:nvPr/>
          </p:nvPicPr>
          <p:blipFill>
            <a:blip r:embed="rId10">
              <a:alphaModFix/>
            </a:blip>
            <a:stretch>
              <a:fillRect/>
            </a:stretch>
          </p:blipFill>
          <p:spPr>
            <a:xfrm>
              <a:off x="9349271" y="3511435"/>
              <a:ext cx="685800" cy="685800"/>
            </a:xfrm>
            <a:prstGeom prst="rect">
              <a:avLst/>
            </a:prstGeom>
            <a:noFill/>
            <a:ln>
              <a:noFill/>
            </a:ln>
          </p:spPr>
        </p:pic>
        <p:pic>
          <p:nvPicPr>
            <p:cNvPr id="644" name="Google Shape;644;p53"/>
            <p:cNvPicPr preferRelativeResize="0"/>
            <p:nvPr/>
          </p:nvPicPr>
          <p:blipFill>
            <a:blip r:embed="rId11">
              <a:alphaModFix/>
            </a:blip>
            <a:stretch>
              <a:fillRect/>
            </a:stretch>
          </p:blipFill>
          <p:spPr>
            <a:xfrm>
              <a:off x="10146298" y="3511435"/>
              <a:ext cx="685800" cy="685800"/>
            </a:xfrm>
            <a:prstGeom prst="rect">
              <a:avLst/>
            </a:prstGeom>
            <a:noFill/>
            <a:ln>
              <a:noFill/>
            </a:ln>
          </p:spPr>
        </p:pic>
        <p:pic>
          <p:nvPicPr>
            <p:cNvPr id="645" name="Google Shape;645;p53"/>
            <p:cNvPicPr preferRelativeResize="0"/>
            <p:nvPr/>
          </p:nvPicPr>
          <p:blipFill>
            <a:blip r:embed="rId12">
              <a:alphaModFix/>
            </a:blip>
            <a:stretch>
              <a:fillRect/>
            </a:stretch>
          </p:blipFill>
          <p:spPr>
            <a:xfrm>
              <a:off x="10943325" y="3511435"/>
              <a:ext cx="685800" cy="685800"/>
            </a:xfrm>
            <a:prstGeom prst="rect">
              <a:avLst/>
            </a:prstGeom>
            <a:noFill/>
            <a:ln>
              <a:noFill/>
            </a:ln>
          </p:spPr>
        </p:pic>
      </p:grpSp>
      <p:sp>
        <p:nvSpPr>
          <p:cNvPr id="646" name="Google Shape;646;p53"/>
          <p:cNvSpPr txBox="1"/>
          <p:nvPr/>
        </p:nvSpPr>
        <p:spPr>
          <a:xfrm>
            <a:off x="8302536" y="5135363"/>
            <a:ext cx="3694200" cy="28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800">
                <a:solidFill>
                  <a:schemeClr val="dk1"/>
                </a:solidFill>
              </a:rPr>
              <a:t>Emojis - Twitter - https://twemoji.twitter.com/</a:t>
            </a:r>
            <a:r>
              <a:rPr lang="en-US" sz="800">
                <a:solidFill>
                  <a:srgbClr val="222222"/>
                </a:solidFill>
                <a:highlight>
                  <a:srgbClr val="F9F9F9"/>
                </a:highlight>
              </a:rPr>
              <a:t> - </a:t>
            </a:r>
            <a:r>
              <a:rPr lang="en-US" sz="800">
                <a:solidFill>
                  <a:srgbClr val="222222"/>
                </a:solidFill>
              </a:rPr>
              <a:t>CC-BY-4.0</a:t>
            </a:r>
            <a:endParaRPr sz="8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54"/>
          <p:cNvSpPr txBox="1">
            <a:spLocks noGrp="1"/>
          </p:cNvSpPr>
          <p:nvPr>
            <p:ph type="title"/>
          </p:nvPr>
        </p:nvSpPr>
        <p:spPr>
          <a:xfrm>
            <a:off x="1117709" y="327810"/>
            <a:ext cx="14022300" cy="9999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The Vector Representation</a:t>
            </a:r>
            <a:endParaRPr/>
          </a:p>
        </p:txBody>
      </p:sp>
      <p:sp>
        <p:nvSpPr>
          <p:cNvPr id="652" name="Google Shape;652;p54"/>
          <p:cNvSpPr txBox="1">
            <a:spLocks noGrp="1"/>
          </p:cNvSpPr>
          <p:nvPr>
            <p:ph type="body" idx="1"/>
          </p:nvPr>
        </p:nvSpPr>
        <p:spPr>
          <a:xfrm>
            <a:off x="1117709" y="1590263"/>
            <a:ext cx="14022300" cy="6311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4400"/>
              <a:t>Data represented as n-dimensional vectors:</a:t>
            </a:r>
            <a:endParaRPr sz="4400"/>
          </a:p>
          <a:p>
            <a:pPr marL="914400" lvl="0" indent="-508000" algn="l" rtl="0">
              <a:spcBef>
                <a:spcPts val="0"/>
              </a:spcBef>
              <a:spcAft>
                <a:spcPts val="0"/>
              </a:spcAft>
              <a:buSzPts val="4400"/>
              <a:buChar char="•"/>
            </a:pPr>
            <a:r>
              <a:rPr lang="en-US" sz="4400">
                <a:solidFill>
                  <a:srgbClr val="000000"/>
                </a:solidFill>
              </a:rPr>
              <a:t>Each dimension corresponds to one attribute</a:t>
            </a:r>
            <a:br>
              <a:rPr lang="en-US" sz="4400">
                <a:solidFill>
                  <a:srgbClr val="000000"/>
                </a:solidFill>
              </a:rPr>
            </a:br>
            <a:r>
              <a:rPr lang="en-US" sz="4400"/>
              <a:t/>
            </a:r>
            <a:br>
              <a:rPr lang="en-US" sz="4400"/>
            </a:br>
            <a:r>
              <a:rPr lang="en-US" sz="4400"/>
              <a:t/>
            </a:r>
            <a:br>
              <a:rPr lang="en-US" sz="4400"/>
            </a:br>
            <a:endParaRPr sz="4400"/>
          </a:p>
          <a:p>
            <a:pPr marL="914400" lvl="0" indent="-508000" algn="l" rtl="0">
              <a:spcBef>
                <a:spcPts val="0"/>
              </a:spcBef>
              <a:spcAft>
                <a:spcPts val="0"/>
              </a:spcAft>
              <a:buSzPts val="4400"/>
              <a:buChar char="•"/>
            </a:pPr>
            <a:r>
              <a:rPr lang="en-US" sz="4400" i="1">
                <a:latin typeface="Times New Roman"/>
                <a:ea typeface="Times New Roman"/>
                <a:cs typeface="Times New Roman"/>
                <a:sym typeface="Times New Roman"/>
              </a:rPr>
              <a:t>x</a:t>
            </a:r>
            <a:r>
              <a:rPr lang="en-US" sz="4400" i="1" baseline="-25000">
                <a:latin typeface="Times New Roman"/>
                <a:ea typeface="Times New Roman"/>
                <a:cs typeface="Times New Roman"/>
                <a:sym typeface="Times New Roman"/>
              </a:rPr>
              <a:t>i</a:t>
            </a:r>
            <a:r>
              <a:rPr lang="en-US" sz="4400"/>
              <a:t> is the </a:t>
            </a:r>
            <a:r>
              <a:rPr lang="en-US" sz="4400">
                <a:solidFill>
                  <a:srgbClr val="C00000"/>
                </a:solidFill>
              </a:rPr>
              <a:t>numerical value</a:t>
            </a:r>
            <a:r>
              <a:rPr lang="en-US" sz="4400"/>
              <a:t> of </a:t>
            </a:r>
            <a:r>
              <a:rPr lang="en-US" sz="4400" i="1">
                <a:latin typeface="Times New Roman"/>
                <a:ea typeface="Times New Roman"/>
                <a:cs typeface="Times New Roman"/>
                <a:sym typeface="Times New Roman"/>
              </a:rPr>
              <a:t>X</a:t>
            </a:r>
            <a:r>
              <a:rPr lang="en-US" sz="4400"/>
              <a:t> at the </a:t>
            </a:r>
            <a:r>
              <a:rPr lang="en-US" sz="4400" i="1">
                <a:latin typeface="Times New Roman"/>
                <a:ea typeface="Times New Roman"/>
                <a:cs typeface="Times New Roman"/>
                <a:sym typeface="Times New Roman"/>
              </a:rPr>
              <a:t>i</a:t>
            </a:r>
            <a:r>
              <a:rPr lang="en-US" sz="4400" i="1" baseline="30000">
                <a:latin typeface="Times New Roman"/>
                <a:ea typeface="Times New Roman"/>
                <a:cs typeface="Times New Roman"/>
                <a:sym typeface="Times New Roman"/>
              </a:rPr>
              <a:t>th</a:t>
            </a:r>
            <a:r>
              <a:rPr lang="en-US" sz="4400"/>
              <a:t> dimension (attribute).</a:t>
            </a:r>
            <a:endParaRPr sz="4400"/>
          </a:p>
        </p:txBody>
      </p:sp>
      <p:pic>
        <p:nvPicPr>
          <p:cNvPr id="653" name="Google Shape;653;p54"/>
          <p:cNvPicPr preferRelativeResize="0"/>
          <p:nvPr/>
        </p:nvPicPr>
        <p:blipFill>
          <a:blip r:embed="rId3">
            <a:alphaModFix/>
          </a:blip>
          <a:stretch>
            <a:fillRect/>
          </a:stretch>
        </p:blipFill>
        <p:spPr>
          <a:xfrm>
            <a:off x="4508825" y="3202850"/>
            <a:ext cx="7124149" cy="1064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55"/>
          <p:cNvSpPr txBox="1">
            <a:spLocks noGrp="1"/>
          </p:cNvSpPr>
          <p:nvPr>
            <p:ph type="title"/>
          </p:nvPr>
        </p:nvSpPr>
        <p:spPr>
          <a:xfrm>
            <a:off x="1117709" y="327810"/>
            <a:ext cx="14022300" cy="9999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The Vector Representation</a:t>
            </a:r>
            <a:endParaRPr/>
          </a:p>
        </p:txBody>
      </p:sp>
      <p:sp>
        <p:nvSpPr>
          <p:cNvPr id="659" name="Google Shape;659;p55"/>
          <p:cNvSpPr txBox="1">
            <a:spLocks noGrp="1"/>
          </p:cNvSpPr>
          <p:nvPr>
            <p:ph type="body" idx="1"/>
          </p:nvPr>
        </p:nvSpPr>
        <p:spPr>
          <a:xfrm>
            <a:off x="1117709" y="1590263"/>
            <a:ext cx="14022300" cy="6311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4400"/>
              <a:t>Data represented as n-dimensional vectors:</a:t>
            </a:r>
            <a:endParaRPr sz="4400"/>
          </a:p>
          <a:p>
            <a:pPr marL="914400" lvl="0" indent="-508000" algn="l" rtl="0">
              <a:spcBef>
                <a:spcPts val="0"/>
              </a:spcBef>
              <a:spcAft>
                <a:spcPts val="0"/>
              </a:spcAft>
              <a:buSzPts val="4400"/>
              <a:buChar char="•"/>
            </a:pPr>
            <a:r>
              <a:rPr lang="en-US" sz="4400">
                <a:solidFill>
                  <a:srgbClr val="000000"/>
                </a:solidFill>
              </a:rPr>
              <a:t>Each dimension corresponds to one attribute</a:t>
            </a:r>
            <a:br>
              <a:rPr lang="en-US" sz="4400">
                <a:solidFill>
                  <a:srgbClr val="000000"/>
                </a:solidFill>
              </a:rPr>
            </a:br>
            <a:r>
              <a:rPr lang="en-US" sz="4400"/>
              <a:t/>
            </a:r>
            <a:br>
              <a:rPr lang="en-US" sz="4400"/>
            </a:br>
            <a:r>
              <a:rPr lang="en-US" sz="4400"/>
              <a:t/>
            </a:r>
            <a:br>
              <a:rPr lang="en-US" sz="4400"/>
            </a:br>
            <a:endParaRPr sz="4400"/>
          </a:p>
          <a:p>
            <a:pPr marL="914400" lvl="0" indent="-508000" algn="l" rtl="0">
              <a:spcBef>
                <a:spcPts val="0"/>
              </a:spcBef>
              <a:spcAft>
                <a:spcPts val="0"/>
              </a:spcAft>
              <a:buSzPts val="4400"/>
              <a:buChar char="•"/>
            </a:pPr>
            <a:r>
              <a:rPr lang="en-US" sz="4400" i="1">
                <a:latin typeface="Times New Roman"/>
                <a:ea typeface="Times New Roman"/>
                <a:cs typeface="Times New Roman"/>
                <a:sym typeface="Times New Roman"/>
              </a:rPr>
              <a:t>x</a:t>
            </a:r>
            <a:r>
              <a:rPr lang="en-US" sz="4400" i="1" baseline="-25000">
                <a:latin typeface="Times New Roman"/>
                <a:ea typeface="Times New Roman"/>
                <a:cs typeface="Times New Roman"/>
                <a:sym typeface="Times New Roman"/>
              </a:rPr>
              <a:t>i</a:t>
            </a:r>
            <a:r>
              <a:rPr lang="en-US" sz="4400"/>
              <a:t> is the </a:t>
            </a:r>
            <a:r>
              <a:rPr lang="en-US" sz="4400">
                <a:solidFill>
                  <a:srgbClr val="C00000"/>
                </a:solidFill>
              </a:rPr>
              <a:t>numerical value</a:t>
            </a:r>
            <a:r>
              <a:rPr lang="en-US" sz="4400"/>
              <a:t> of </a:t>
            </a:r>
            <a:r>
              <a:rPr lang="en-US" sz="4400" i="1">
                <a:latin typeface="Times New Roman"/>
                <a:ea typeface="Times New Roman"/>
                <a:cs typeface="Times New Roman"/>
                <a:sym typeface="Times New Roman"/>
              </a:rPr>
              <a:t>X</a:t>
            </a:r>
            <a:r>
              <a:rPr lang="en-US" sz="4400"/>
              <a:t> at the </a:t>
            </a:r>
            <a:r>
              <a:rPr lang="en-US" sz="4400" i="1">
                <a:latin typeface="Times New Roman"/>
                <a:ea typeface="Times New Roman"/>
                <a:cs typeface="Times New Roman"/>
                <a:sym typeface="Times New Roman"/>
              </a:rPr>
              <a:t>i</a:t>
            </a:r>
            <a:r>
              <a:rPr lang="en-US" sz="4400" i="1" baseline="30000">
                <a:latin typeface="Times New Roman"/>
                <a:ea typeface="Times New Roman"/>
                <a:cs typeface="Times New Roman"/>
                <a:sym typeface="Times New Roman"/>
              </a:rPr>
              <a:t>th</a:t>
            </a:r>
            <a:r>
              <a:rPr lang="en-US" sz="4400"/>
              <a:t> dimension (attribute).</a:t>
            </a:r>
            <a:endParaRPr sz="4400"/>
          </a:p>
          <a:p>
            <a:pPr marL="914400" lvl="0" indent="0" algn="l" rtl="0">
              <a:spcBef>
                <a:spcPts val="1333"/>
              </a:spcBef>
              <a:spcAft>
                <a:spcPts val="0"/>
              </a:spcAft>
              <a:buNone/>
            </a:pPr>
            <a:r>
              <a:rPr lang="en-US" sz="4400"/>
              <a:t>Each attribute is unique; cannot change order.</a:t>
            </a:r>
            <a:endParaRPr sz="4400"/>
          </a:p>
        </p:txBody>
      </p:sp>
      <p:pic>
        <p:nvPicPr>
          <p:cNvPr id="660" name="Google Shape;660;p55"/>
          <p:cNvPicPr preferRelativeResize="0"/>
          <p:nvPr/>
        </p:nvPicPr>
        <p:blipFill>
          <a:blip r:embed="rId3">
            <a:alphaModFix/>
          </a:blip>
          <a:stretch>
            <a:fillRect/>
          </a:stretch>
        </p:blipFill>
        <p:spPr>
          <a:xfrm>
            <a:off x="4508825" y="3202850"/>
            <a:ext cx="7124149" cy="1064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56"/>
          <p:cNvSpPr txBox="1">
            <a:spLocks noGrp="1"/>
          </p:cNvSpPr>
          <p:nvPr>
            <p:ph type="title"/>
          </p:nvPr>
        </p:nvSpPr>
        <p:spPr>
          <a:xfrm>
            <a:off x="1117709" y="327810"/>
            <a:ext cx="14022300" cy="9999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The Vector Representation</a:t>
            </a:r>
            <a:endParaRPr/>
          </a:p>
        </p:txBody>
      </p:sp>
      <p:sp>
        <p:nvSpPr>
          <p:cNvPr id="666" name="Google Shape;666;p56"/>
          <p:cNvSpPr txBox="1">
            <a:spLocks noGrp="1"/>
          </p:cNvSpPr>
          <p:nvPr>
            <p:ph type="body" idx="1"/>
          </p:nvPr>
        </p:nvSpPr>
        <p:spPr>
          <a:xfrm>
            <a:off x="1117709" y="1590263"/>
            <a:ext cx="14022300" cy="6311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4400"/>
              <a:t>Data represented as n-dimensional vectors:</a:t>
            </a:r>
            <a:endParaRPr sz="4400"/>
          </a:p>
          <a:p>
            <a:pPr marL="914400" lvl="0" indent="-508000" algn="l" rtl="0">
              <a:spcBef>
                <a:spcPts val="0"/>
              </a:spcBef>
              <a:spcAft>
                <a:spcPts val="0"/>
              </a:spcAft>
              <a:buSzPts val="4400"/>
              <a:buChar char="•"/>
            </a:pPr>
            <a:r>
              <a:rPr lang="en-US" sz="4400">
                <a:solidFill>
                  <a:srgbClr val="000000"/>
                </a:solidFill>
              </a:rPr>
              <a:t>Each dimension corresponds to one attribute</a:t>
            </a:r>
            <a:br>
              <a:rPr lang="en-US" sz="4400">
                <a:solidFill>
                  <a:srgbClr val="000000"/>
                </a:solidFill>
              </a:rPr>
            </a:br>
            <a:r>
              <a:rPr lang="en-US" sz="4400"/>
              <a:t/>
            </a:r>
            <a:br>
              <a:rPr lang="en-US" sz="4400"/>
            </a:br>
            <a:r>
              <a:rPr lang="en-US" sz="4400"/>
              <a:t/>
            </a:r>
            <a:br>
              <a:rPr lang="en-US" sz="4400"/>
            </a:br>
            <a:endParaRPr sz="4400"/>
          </a:p>
          <a:p>
            <a:pPr marL="914400" lvl="0" indent="-508000" algn="l" rtl="0">
              <a:spcBef>
                <a:spcPts val="0"/>
              </a:spcBef>
              <a:spcAft>
                <a:spcPts val="0"/>
              </a:spcAft>
              <a:buSzPts val="4400"/>
              <a:buChar char="•"/>
            </a:pPr>
            <a:r>
              <a:rPr lang="en-US" sz="4400" i="1">
                <a:latin typeface="Times New Roman"/>
                <a:ea typeface="Times New Roman"/>
                <a:cs typeface="Times New Roman"/>
                <a:sym typeface="Times New Roman"/>
              </a:rPr>
              <a:t>x</a:t>
            </a:r>
            <a:r>
              <a:rPr lang="en-US" sz="4400" i="1" baseline="-25000">
                <a:latin typeface="Times New Roman"/>
                <a:ea typeface="Times New Roman"/>
                <a:cs typeface="Times New Roman"/>
                <a:sym typeface="Times New Roman"/>
              </a:rPr>
              <a:t>i</a:t>
            </a:r>
            <a:r>
              <a:rPr lang="en-US" sz="4400"/>
              <a:t> is the </a:t>
            </a:r>
            <a:r>
              <a:rPr lang="en-US" sz="4400">
                <a:solidFill>
                  <a:srgbClr val="C00000"/>
                </a:solidFill>
              </a:rPr>
              <a:t>numerical value</a:t>
            </a:r>
            <a:r>
              <a:rPr lang="en-US" sz="4400"/>
              <a:t> of </a:t>
            </a:r>
            <a:r>
              <a:rPr lang="en-US" sz="4400" i="1">
                <a:latin typeface="Times New Roman"/>
                <a:ea typeface="Times New Roman"/>
                <a:cs typeface="Times New Roman"/>
                <a:sym typeface="Times New Roman"/>
              </a:rPr>
              <a:t>X</a:t>
            </a:r>
            <a:r>
              <a:rPr lang="en-US" sz="4400"/>
              <a:t> at the </a:t>
            </a:r>
            <a:r>
              <a:rPr lang="en-US" sz="4400" i="1">
                <a:latin typeface="Times New Roman"/>
                <a:ea typeface="Times New Roman"/>
                <a:cs typeface="Times New Roman"/>
                <a:sym typeface="Times New Roman"/>
              </a:rPr>
              <a:t>i</a:t>
            </a:r>
            <a:r>
              <a:rPr lang="en-US" sz="4400" i="1" baseline="30000">
                <a:latin typeface="Times New Roman"/>
                <a:ea typeface="Times New Roman"/>
                <a:cs typeface="Times New Roman"/>
                <a:sym typeface="Times New Roman"/>
              </a:rPr>
              <a:t>th</a:t>
            </a:r>
            <a:r>
              <a:rPr lang="en-US" sz="4400"/>
              <a:t> dimension (attribute).</a:t>
            </a:r>
            <a:br>
              <a:rPr lang="en-US" sz="4400"/>
            </a:br>
            <a:endParaRPr sz="4400"/>
          </a:p>
          <a:p>
            <a:pPr marL="914400" lvl="0" indent="-508000" algn="l" rtl="0">
              <a:spcBef>
                <a:spcPts val="0"/>
              </a:spcBef>
              <a:spcAft>
                <a:spcPts val="0"/>
              </a:spcAft>
              <a:buSzPts val="4400"/>
              <a:buChar char="•"/>
            </a:pPr>
            <a:r>
              <a:rPr lang="en-US" sz="4400"/>
              <a:t>Multiple objects → a </a:t>
            </a:r>
            <a:r>
              <a:rPr lang="en-US" sz="4400">
                <a:solidFill>
                  <a:srgbClr val="C00000"/>
                </a:solidFill>
              </a:rPr>
              <a:t>matrix</a:t>
            </a:r>
            <a:r>
              <a:rPr lang="en-US" sz="4400"/>
              <a:t> (a collection of vectors).</a:t>
            </a:r>
            <a:endParaRPr sz="4400"/>
          </a:p>
        </p:txBody>
      </p:sp>
      <p:pic>
        <p:nvPicPr>
          <p:cNvPr id="667" name="Google Shape;667;p56"/>
          <p:cNvPicPr preferRelativeResize="0"/>
          <p:nvPr/>
        </p:nvPicPr>
        <p:blipFill>
          <a:blip r:embed="rId3">
            <a:alphaModFix/>
          </a:blip>
          <a:stretch>
            <a:fillRect/>
          </a:stretch>
        </p:blipFill>
        <p:spPr>
          <a:xfrm>
            <a:off x="4508825" y="3202850"/>
            <a:ext cx="7124149" cy="1064375"/>
          </a:xfrm>
          <a:prstGeom prst="rect">
            <a:avLst/>
          </a:prstGeom>
          <a:noFill/>
          <a:ln>
            <a:noFill/>
          </a:ln>
        </p:spPr>
      </p:pic>
    </p:spTree>
  </p:cSld>
  <p:clrMapOvr>
    <a:masterClrMapping/>
  </p:clrMapOvr>
</p:sld>
</file>

<file path=ppt/theme/theme1.xml><?xml version="1.0" encoding="utf-8"?>
<a:theme xmlns:a="http://schemas.openxmlformats.org/drawingml/2006/main" name="verdana-degrees1">
  <a:themeElements>
    <a:clrScheme name="verdana-degrees1">
      <a:dk1>
        <a:srgbClr val="000000"/>
      </a:dk1>
      <a:lt1>
        <a:srgbClr val="FFFFFF"/>
      </a:lt1>
      <a:dk2>
        <a:srgbClr val="44546A"/>
      </a:dk2>
      <a:lt2>
        <a:srgbClr val="E7E6E6"/>
      </a:lt2>
      <a:accent1>
        <a:srgbClr val="1769A5"/>
      </a:accent1>
      <a:accent2>
        <a:srgbClr val="DF6429"/>
      </a:accent2>
      <a:accent3>
        <a:srgbClr val="A5A5A5"/>
      </a:accent3>
      <a:accent4>
        <a:srgbClr val="FFC000"/>
      </a:accent4>
      <a:accent5>
        <a:srgbClr val="00AA9F"/>
      </a:accent5>
      <a:accent6>
        <a:srgbClr val="A9A525"/>
      </a:accent6>
      <a:hlink>
        <a:srgbClr val="0563DD"/>
      </a:hlink>
      <a:folHlink>
        <a:srgbClr val="954F9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540</Words>
  <Application>Microsoft Macintosh PowerPoint</Application>
  <PresentationFormat>Custom</PresentationFormat>
  <Paragraphs>92</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Verdana</vt:lpstr>
      <vt:lpstr>Arial</vt:lpstr>
      <vt:lpstr>Calibri</vt:lpstr>
      <vt:lpstr>Arial Black</vt:lpstr>
      <vt:lpstr>Times New Roman</vt:lpstr>
      <vt:lpstr>Georgia</vt:lpstr>
      <vt:lpstr>verdana-degrees1</vt:lpstr>
      <vt:lpstr>Itemsets, Vectors/matrices, and Sequences</vt:lpstr>
      <vt:lpstr>Data Representations</vt:lpstr>
      <vt:lpstr>Itemset Data</vt:lpstr>
      <vt:lpstr>The Itemset Representation</vt:lpstr>
      <vt:lpstr>Example of Itemsets</vt:lpstr>
      <vt:lpstr>Vector Data</vt:lpstr>
      <vt:lpstr>The Vector Representation</vt:lpstr>
      <vt:lpstr>The Vector Representation</vt:lpstr>
      <vt:lpstr>The Vector Representation</vt:lpstr>
      <vt:lpstr>Example of Matrices</vt:lpstr>
      <vt:lpstr>Example of Matrices</vt:lpstr>
      <vt:lpstr>Sequence Data</vt:lpstr>
      <vt:lpstr>Sequence Data</vt:lpstr>
      <vt:lpstr>The Sequence Representation</vt:lpstr>
      <vt:lpstr>Example of Sequences</vt:lpstr>
      <vt:lpstr>Example of Sequences</vt:lpstr>
      <vt:lpstr>School of Information, University of Michigan</vt:lpstr>
    </vt:vector>
  </TitlesOfParts>
  <Manager/>
  <Company/>
  <LinksUpToDate>false</LinksUpToDate>
  <SharedDoc>false</SharedDoc>
  <HyperlinkBase/>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1.3.2 Itemsets, Vectors/matrices, and Sequences</dc:title>
  <dc:subject>Data Mining 1</dc:subject>
  <dc:creator>Qiaozhu Mei</dc:creator>
  <cp:keywords/>
  <dc:description/>
  <cp:lastModifiedBy>Tan, Yuanru</cp:lastModifiedBy>
  <cp:revision>3</cp:revision>
  <dcterms:modified xsi:type="dcterms:W3CDTF">2019-11-18T17:29:10Z</dcterms:modified>
  <cp:category/>
</cp:coreProperties>
</file>